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77" r:id="rId3"/>
    <p:sldMasterId id="2147483717" r:id="rId4"/>
  </p:sldMasterIdLst>
  <p:notesMasterIdLst>
    <p:notesMasterId r:id="rId23"/>
  </p:notesMasterIdLst>
  <p:handoutMasterIdLst>
    <p:handoutMasterId r:id="rId24"/>
  </p:handoutMasterIdLst>
  <p:sldIdLst>
    <p:sldId id="260" r:id="rId5"/>
    <p:sldId id="374" r:id="rId6"/>
    <p:sldId id="274" r:id="rId7"/>
    <p:sldId id="360" r:id="rId8"/>
    <p:sldId id="486" r:id="rId9"/>
    <p:sldId id="487" r:id="rId10"/>
    <p:sldId id="488" r:id="rId11"/>
    <p:sldId id="494" r:id="rId12"/>
    <p:sldId id="483" r:id="rId13"/>
    <p:sldId id="499" r:id="rId14"/>
    <p:sldId id="484" r:id="rId15"/>
    <p:sldId id="500" r:id="rId16"/>
    <p:sldId id="485" r:id="rId17"/>
    <p:sldId id="503" r:id="rId18"/>
    <p:sldId id="502" r:id="rId19"/>
    <p:sldId id="491" r:id="rId20"/>
    <p:sldId id="496" r:id="rId21"/>
    <p:sldId id="501" r:id="rId22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3" algn="l" defTabSz="9143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0" algn="l" defTabSz="9143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36" algn="l" defTabSz="9143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3" algn="l" defTabSz="9143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8C6"/>
    <a:srgbClr val="C1D82F"/>
    <a:srgbClr val="F35F82"/>
    <a:srgbClr val="ED1849"/>
    <a:srgbClr val="F16D9A"/>
    <a:srgbClr val="D51555"/>
    <a:srgbClr val="F5802F"/>
    <a:srgbClr val="0076C0"/>
    <a:srgbClr val="00A94F"/>
    <a:srgbClr val="7F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044" autoAdjust="0"/>
    <p:restoredTop sz="98895" autoAdjust="0"/>
  </p:normalViewPr>
  <p:slideViewPr>
    <p:cSldViewPr>
      <p:cViewPr>
        <p:scale>
          <a:sx n="82" d="100"/>
          <a:sy n="82" d="100"/>
        </p:scale>
        <p:origin x="-792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1" d="100"/>
        <a:sy n="41" d="100"/>
      </p:scale>
      <p:origin x="0" y="5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EB2BCD-3534-4A36-8350-CA92D8FEA75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03B30A1-80CF-4E6D-BF02-AE6941FC2735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运营报表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A2850FA0-DFFB-4789-A97B-C3E5EBBAC4C5}" type="parTrans" cxnId="{F4BDF62C-AD88-4D3A-B648-04E51D54BD3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26F35B9-961F-4A5C-8E40-936A43284676}" type="sibTrans" cxnId="{F4BDF62C-AD88-4D3A-B648-04E51D54BD3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0674C00-09B5-4FBE-99C2-2A2F84FD0E7D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关键业务指标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FBBE171-6C47-44D1-A63C-9B2CD72093E2}" type="parTrans" cxnId="{EE4550BF-E3F0-46F4-95C1-DD38DB50B6C7}">
      <dgm:prSet custT="1"/>
      <dgm:spPr/>
      <dgm:t>
        <a:bodyPr/>
        <a:lstStyle/>
        <a:p>
          <a:endParaRPr lang="zh-CN" altLang="en-US" sz="14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1A8D613C-1D85-4CC5-8586-F7ACD792B051}" type="sibTrans" cxnId="{EE4550BF-E3F0-46F4-95C1-DD38DB50B6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C58C095-2891-4656-A7CC-E74A910BC6EF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市场渠道效果快照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87BB2DB-15D5-4D58-A473-24BEF1EDA97A}" type="parTrans" cxnId="{D02B006B-51AF-4FFA-9DFB-3660AA9B901D}">
      <dgm:prSet custT="1"/>
      <dgm:spPr/>
      <dgm:t>
        <a:bodyPr/>
        <a:lstStyle/>
        <a:p>
          <a:endParaRPr lang="zh-CN" altLang="en-US" sz="14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A72E46C5-E15D-4F70-8DB5-8DC20E673FBE}" type="sibTrans" cxnId="{D02B006B-51AF-4FFA-9DFB-3660AA9B901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1A49C71-1D48-40FD-A498-69A73F1C97B8}">
      <dgm:prSet phldrT="[文本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生日报表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1AFAD64-BACF-4758-ACCD-FFE2BB687FCD}" type="parTrans" cxnId="{FF29F444-25E4-45BE-A27A-29ADA63716DE}">
      <dgm:prSet custT="1"/>
      <dgm:spPr/>
      <dgm:t>
        <a:bodyPr/>
        <a:lstStyle/>
        <a:p>
          <a:endParaRPr lang="zh-CN" altLang="en-US" sz="1400">
            <a:latin typeface="微软雅黑" pitchFamily="34" charset="-122"/>
            <a:ea typeface="微软雅黑" pitchFamily="34" charset="-122"/>
          </a:endParaRPr>
        </a:p>
      </dgm:t>
    </dgm:pt>
    <dgm:pt modelId="{1005B139-AA8A-47D8-AF61-664C4A53BB20}" type="sibTrans" cxnId="{FF29F444-25E4-45BE-A27A-29ADA63716D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5124632-FE65-4898-89DC-F05D8CD429B4}">
      <dgm:prSet phldrT="[文本]" custT="1"/>
      <dgm:spPr>
        <a:solidFill>
          <a:srgbClr val="FFFF00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中心课程合同详情报表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0B545A8E-3D03-462C-89F7-348181DA9242}" type="parTrans" cxnId="{04E8A9B9-AEBC-4065-9E72-0FB301560F3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FF7D12C-7A31-4F8E-8D28-CA3F7368C469}" type="sibTrans" cxnId="{04E8A9B9-AEBC-4065-9E72-0FB301560F3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2C41F5F-2760-4932-8E88-E36120E0782B}">
      <dgm:prSet phldrT="[文本]" custT="1"/>
      <dgm:spPr/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中心账户清单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22665FA-DBAF-4705-836F-DD8D3CB75097}" type="parTrans" cxnId="{9591ACC1-05A6-47E3-AD42-A4E723BA6F9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934A195-BF52-401E-8A37-819063528FED}" type="sibTrans" cxnId="{9591ACC1-05A6-47E3-AD42-A4E723BA6F9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6DF6E3C-766B-4A8E-BC6A-BE2382668E6F}">
      <dgm:prSet phldrT="[文本]" custT="1"/>
      <dgm:spPr>
        <a:solidFill>
          <a:srgbClr val="C1D82F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月销售收入报表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D9954132-FC33-4216-97B2-29AAAE4A5FF7}" type="parTrans" cxnId="{C5B49DA8-C2E4-4A18-B330-C72008AEB54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5D1A360-8D54-43E8-A133-E55CC0B3A36F}" type="sibTrans" cxnId="{C5B49DA8-C2E4-4A18-B330-C72008AEB54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1A8D436-56DE-45F2-902A-999CE5D374B7}">
      <dgm:prSet phldrT="[文本]" custT="1"/>
      <dgm:spPr>
        <a:solidFill>
          <a:srgbClr val="F16D9A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老师销售工作量报表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E45AE2AF-9B36-4746-B981-7B68846DDE3F}" type="parTrans" cxnId="{7C1191CF-4CB6-48CF-B36C-F08311214DF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079AE54-6D57-44DF-A942-5AC698D16083}" type="sibTrans" cxnId="{7C1191CF-4CB6-48CF-B36C-F08311214DF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E44DC5B-AF5D-46B6-885A-43051F1FB1A0}">
      <dgm:prSet phldrT="[文本]" custT="1"/>
      <dgm:spPr>
        <a:solidFill>
          <a:srgbClr val="F16D9A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老师上课工作量报表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8CE02E1-1653-47FC-AA57-70694A496453}" type="parTrans" cxnId="{558BB375-4333-4BA2-8099-58A4AB18DFFC}">
      <dgm:prSet/>
      <dgm:spPr/>
      <dgm:t>
        <a:bodyPr/>
        <a:lstStyle/>
        <a:p>
          <a:endParaRPr lang="zh-CN" altLang="en-US"/>
        </a:p>
      </dgm:t>
    </dgm:pt>
    <dgm:pt modelId="{B9FD8EE7-D7A8-4130-9F6B-17ABC6C4EE36}" type="sibTrans" cxnId="{558BB375-4333-4BA2-8099-58A4AB18DFFC}">
      <dgm:prSet/>
      <dgm:spPr/>
      <dgm:t>
        <a:bodyPr/>
        <a:lstStyle/>
        <a:p>
          <a:endParaRPr lang="zh-CN" altLang="en-US"/>
        </a:p>
      </dgm:t>
    </dgm:pt>
    <dgm:pt modelId="{89C9BE32-BB05-4FC2-9A93-633066907270}" type="pres">
      <dgm:prSet presAssocID="{49EB2BCD-3534-4A36-8350-CA92D8FEA75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1368A80-CB28-482E-A832-DCA3C6884FD3}" type="pres">
      <dgm:prSet presAssocID="{303B30A1-80CF-4E6D-BF02-AE6941FC2735}" presName="root1" presStyleCnt="0"/>
      <dgm:spPr/>
    </dgm:pt>
    <dgm:pt modelId="{56CAF7C4-248B-427A-BE92-7878C415B805}" type="pres">
      <dgm:prSet presAssocID="{303B30A1-80CF-4E6D-BF02-AE6941FC273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CAA040-CEC8-484E-9818-9E04942E4DBE}" type="pres">
      <dgm:prSet presAssocID="{303B30A1-80CF-4E6D-BF02-AE6941FC2735}" presName="level2hierChild" presStyleCnt="0"/>
      <dgm:spPr/>
    </dgm:pt>
    <dgm:pt modelId="{A2A6CC7A-A1C2-4327-9A81-0EC5930CD692}" type="pres">
      <dgm:prSet presAssocID="{3FBBE171-6C47-44D1-A63C-9B2CD72093E2}" presName="conn2-1" presStyleLbl="parChTrans1D2" presStyleIdx="0" presStyleCnt="8"/>
      <dgm:spPr/>
      <dgm:t>
        <a:bodyPr/>
        <a:lstStyle/>
        <a:p>
          <a:endParaRPr lang="zh-CN" altLang="en-US"/>
        </a:p>
      </dgm:t>
    </dgm:pt>
    <dgm:pt modelId="{1218F043-1E38-4BB3-B7EC-26D91B0DD4B4}" type="pres">
      <dgm:prSet presAssocID="{3FBBE171-6C47-44D1-A63C-9B2CD72093E2}" presName="connTx" presStyleLbl="parChTrans1D2" presStyleIdx="0" presStyleCnt="8"/>
      <dgm:spPr/>
      <dgm:t>
        <a:bodyPr/>
        <a:lstStyle/>
        <a:p>
          <a:endParaRPr lang="zh-CN" altLang="en-US"/>
        </a:p>
      </dgm:t>
    </dgm:pt>
    <dgm:pt modelId="{6F25ED5A-4ABA-4109-AE0A-29AB2F9DC7AB}" type="pres">
      <dgm:prSet presAssocID="{30674C00-09B5-4FBE-99C2-2A2F84FD0E7D}" presName="root2" presStyleCnt="0"/>
      <dgm:spPr/>
    </dgm:pt>
    <dgm:pt modelId="{B9550CA0-98BE-4C46-9BC9-3966E12AA90F}" type="pres">
      <dgm:prSet presAssocID="{30674C00-09B5-4FBE-99C2-2A2F84FD0E7D}" presName="LevelTwoTextNode" presStyleLbl="node2" presStyleIdx="0" presStyleCnt="8" custScaleX="2425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0C8D1A7-64EF-471E-8943-4262AD4587D7}" type="pres">
      <dgm:prSet presAssocID="{30674C00-09B5-4FBE-99C2-2A2F84FD0E7D}" presName="level3hierChild" presStyleCnt="0"/>
      <dgm:spPr/>
    </dgm:pt>
    <dgm:pt modelId="{D2D77945-4DD6-4E47-88E8-63B75F335FC0}" type="pres">
      <dgm:prSet presAssocID="{B87BB2DB-15D5-4D58-A473-24BEF1EDA97A}" presName="conn2-1" presStyleLbl="parChTrans1D2" presStyleIdx="1" presStyleCnt="8"/>
      <dgm:spPr/>
      <dgm:t>
        <a:bodyPr/>
        <a:lstStyle/>
        <a:p>
          <a:endParaRPr lang="zh-CN" altLang="en-US"/>
        </a:p>
      </dgm:t>
    </dgm:pt>
    <dgm:pt modelId="{07415B69-DCB1-45A5-A1A9-113E621B46DF}" type="pres">
      <dgm:prSet presAssocID="{B87BB2DB-15D5-4D58-A473-24BEF1EDA97A}" presName="connTx" presStyleLbl="parChTrans1D2" presStyleIdx="1" presStyleCnt="8"/>
      <dgm:spPr/>
      <dgm:t>
        <a:bodyPr/>
        <a:lstStyle/>
        <a:p>
          <a:endParaRPr lang="zh-CN" altLang="en-US"/>
        </a:p>
      </dgm:t>
    </dgm:pt>
    <dgm:pt modelId="{72C44AE5-E957-43EB-8592-29E0580551CE}" type="pres">
      <dgm:prSet presAssocID="{8C58C095-2891-4656-A7CC-E74A910BC6EF}" presName="root2" presStyleCnt="0"/>
      <dgm:spPr/>
    </dgm:pt>
    <dgm:pt modelId="{FC90A20F-8698-4E23-8E73-562C13996A63}" type="pres">
      <dgm:prSet presAssocID="{8C58C095-2891-4656-A7CC-E74A910BC6EF}" presName="LevelTwoTextNode" presStyleLbl="node2" presStyleIdx="1" presStyleCnt="8" custScaleX="2439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CD5747-9F72-4B2B-9E2C-6BAD5A9EEFE2}" type="pres">
      <dgm:prSet presAssocID="{8C58C095-2891-4656-A7CC-E74A910BC6EF}" presName="level3hierChild" presStyleCnt="0"/>
      <dgm:spPr/>
    </dgm:pt>
    <dgm:pt modelId="{8500F34A-8CF3-4B7A-A689-37DB43C36175}" type="pres">
      <dgm:prSet presAssocID="{0B545A8E-3D03-462C-89F7-348181DA9242}" presName="conn2-1" presStyleLbl="parChTrans1D2" presStyleIdx="2" presStyleCnt="8"/>
      <dgm:spPr/>
      <dgm:t>
        <a:bodyPr/>
        <a:lstStyle/>
        <a:p>
          <a:endParaRPr lang="zh-CN" altLang="en-US"/>
        </a:p>
      </dgm:t>
    </dgm:pt>
    <dgm:pt modelId="{AAA687D1-0C5F-4A69-A483-B38E991B96DC}" type="pres">
      <dgm:prSet presAssocID="{0B545A8E-3D03-462C-89F7-348181DA9242}" presName="connTx" presStyleLbl="parChTrans1D2" presStyleIdx="2" presStyleCnt="8"/>
      <dgm:spPr/>
      <dgm:t>
        <a:bodyPr/>
        <a:lstStyle/>
        <a:p>
          <a:endParaRPr lang="zh-CN" altLang="en-US"/>
        </a:p>
      </dgm:t>
    </dgm:pt>
    <dgm:pt modelId="{F14574A4-2E0A-4D36-938D-93CD8C99957D}" type="pres">
      <dgm:prSet presAssocID="{25124632-FE65-4898-89DC-F05D8CD429B4}" presName="root2" presStyleCnt="0"/>
      <dgm:spPr/>
    </dgm:pt>
    <dgm:pt modelId="{AF3B164F-0353-4D87-8AB9-3E818F570020}" type="pres">
      <dgm:prSet presAssocID="{25124632-FE65-4898-89DC-F05D8CD429B4}" presName="LevelTwoTextNode" presStyleLbl="node2" presStyleIdx="2" presStyleCnt="8" custScaleX="2439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FE3184-A6D2-4D30-A17F-966C5169BC65}" type="pres">
      <dgm:prSet presAssocID="{25124632-FE65-4898-89DC-F05D8CD429B4}" presName="level3hierChild" presStyleCnt="0"/>
      <dgm:spPr/>
    </dgm:pt>
    <dgm:pt modelId="{4A7300F6-1FD9-44B1-8DFC-E0124B10C3CC}" type="pres">
      <dgm:prSet presAssocID="{422665FA-DBAF-4705-836F-DD8D3CB75097}" presName="conn2-1" presStyleLbl="parChTrans1D2" presStyleIdx="3" presStyleCnt="8"/>
      <dgm:spPr/>
      <dgm:t>
        <a:bodyPr/>
        <a:lstStyle/>
        <a:p>
          <a:endParaRPr lang="zh-CN" altLang="en-US"/>
        </a:p>
      </dgm:t>
    </dgm:pt>
    <dgm:pt modelId="{3CF5DACF-BE20-4D22-8285-C59D7747E597}" type="pres">
      <dgm:prSet presAssocID="{422665FA-DBAF-4705-836F-DD8D3CB75097}" presName="connTx" presStyleLbl="parChTrans1D2" presStyleIdx="3" presStyleCnt="8"/>
      <dgm:spPr/>
      <dgm:t>
        <a:bodyPr/>
        <a:lstStyle/>
        <a:p>
          <a:endParaRPr lang="zh-CN" altLang="en-US"/>
        </a:p>
      </dgm:t>
    </dgm:pt>
    <dgm:pt modelId="{1A5B02A5-C6F3-41D6-AAAC-D6E8294FE06F}" type="pres">
      <dgm:prSet presAssocID="{82C41F5F-2760-4932-8E88-E36120E0782B}" presName="root2" presStyleCnt="0"/>
      <dgm:spPr/>
    </dgm:pt>
    <dgm:pt modelId="{5FD94E1A-9468-4F48-A4EF-6341D8E4DEEE}" type="pres">
      <dgm:prSet presAssocID="{82C41F5F-2760-4932-8E88-E36120E0782B}" presName="LevelTwoTextNode" presStyleLbl="node2" presStyleIdx="3" presStyleCnt="8" custScaleX="243945" custLinFactNeighborX="-555" custLinFactNeighborY="74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BE84AF-F0E0-4092-9FA0-567A029673BB}" type="pres">
      <dgm:prSet presAssocID="{82C41F5F-2760-4932-8E88-E36120E0782B}" presName="level3hierChild" presStyleCnt="0"/>
      <dgm:spPr/>
    </dgm:pt>
    <dgm:pt modelId="{97280177-E30C-4ACF-9455-8665CDC05CA4}" type="pres">
      <dgm:prSet presAssocID="{D9954132-FC33-4216-97B2-29AAAE4A5FF7}" presName="conn2-1" presStyleLbl="parChTrans1D2" presStyleIdx="4" presStyleCnt="8"/>
      <dgm:spPr/>
      <dgm:t>
        <a:bodyPr/>
        <a:lstStyle/>
        <a:p>
          <a:endParaRPr lang="zh-CN" altLang="en-US"/>
        </a:p>
      </dgm:t>
    </dgm:pt>
    <dgm:pt modelId="{7C2B040E-8377-44AB-A46B-6EFE8F38FDDC}" type="pres">
      <dgm:prSet presAssocID="{D9954132-FC33-4216-97B2-29AAAE4A5FF7}" presName="connTx" presStyleLbl="parChTrans1D2" presStyleIdx="4" presStyleCnt="8"/>
      <dgm:spPr/>
      <dgm:t>
        <a:bodyPr/>
        <a:lstStyle/>
        <a:p>
          <a:endParaRPr lang="zh-CN" altLang="en-US"/>
        </a:p>
      </dgm:t>
    </dgm:pt>
    <dgm:pt modelId="{6F716995-C63B-45EE-BB94-54ADC6B49EE8}" type="pres">
      <dgm:prSet presAssocID="{C6DF6E3C-766B-4A8E-BC6A-BE2382668E6F}" presName="root2" presStyleCnt="0"/>
      <dgm:spPr/>
    </dgm:pt>
    <dgm:pt modelId="{47312579-A92C-4CE9-887C-1223623A1AE1}" type="pres">
      <dgm:prSet presAssocID="{C6DF6E3C-766B-4A8E-BC6A-BE2382668E6F}" presName="LevelTwoTextNode" presStyleLbl="node2" presStyleIdx="4" presStyleCnt="8" custScaleX="2439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BDAC1D-0F8B-44CF-8847-A08E65C89B99}" type="pres">
      <dgm:prSet presAssocID="{C6DF6E3C-766B-4A8E-BC6A-BE2382668E6F}" presName="level3hierChild" presStyleCnt="0"/>
      <dgm:spPr/>
    </dgm:pt>
    <dgm:pt modelId="{25FAD188-9ADE-45CD-9685-04B84B21BFAF}" type="pres">
      <dgm:prSet presAssocID="{E45AE2AF-9B36-4746-B981-7B68846DDE3F}" presName="conn2-1" presStyleLbl="parChTrans1D2" presStyleIdx="5" presStyleCnt="8"/>
      <dgm:spPr/>
      <dgm:t>
        <a:bodyPr/>
        <a:lstStyle/>
        <a:p>
          <a:endParaRPr lang="zh-CN" altLang="en-US"/>
        </a:p>
      </dgm:t>
    </dgm:pt>
    <dgm:pt modelId="{0CB9E12D-210F-40E3-8EAC-E11D743917E1}" type="pres">
      <dgm:prSet presAssocID="{E45AE2AF-9B36-4746-B981-7B68846DDE3F}" presName="connTx" presStyleLbl="parChTrans1D2" presStyleIdx="5" presStyleCnt="8"/>
      <dgm:spPr/>
      <dgm:t>
        <a:bodyPr/>
        <a:lstStyle/>
        <a:p>
          <a:endParaRPr lang="zh-CN" altLang="en-US"/>
        </a:p>
      </dgm:t>
    </dgm:pt>
    <dgm:pt modelId="{15217D9D-7E28-4A16-8677-7D16520B861A}" type="pres">
      <dgm:prSet presAssocID="{D1A8D436-56DE-45F2-902A-999CE5D374B7}" presName="root2" presStyleCnt="0"/>
      <dgm:spPr/>
    </dgm:pt>
    <dgm:pt modelId="{64D913DA-34B3-42CA-894C-9FEDE24F12D9}" type="pres">
      <dgm:prSet presAssocID="{D1A8D436-56DE-45F2-902A-999CE5D374B7}" presName="LevelTwoTextNode" presStyleLbl="node2" presStyleIdx="5" presStyleCnt="8" custScaleX="2439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77B74F-2ED8-468A-B254-CA8A91123DE9}" type="pres">
      <dgm:prSet presAssocID="{D1A8D436-56DE-45F2-902A-999CE5D374B7}" presName="level3hierChild" presStyleCnt="0"/>
      <dgm:spPr/>
    </dgm:pt>
    <dgm:pt modelId="{AC20C8BE-7D8D-4E2A-AA40-2FC9AC9CF2FF}" type="pres">
      <dgm:prSet presAssocID="{28CE02E1-1653-47FC-AA57-70694A496453}" presName="conn2-1" presStyleLbl="parChTrans1D2" presStyleIdx="6" presStyleCnt="8"/>
      <dgm:spPr/>
      <dgm:t>
        <a:bodyPr/>
        <a:lstStyle/>
        <a:p>
          <a:endParaRPr lang="zh-CN" altLang="en-US"/>
        </a:p>
      </dgm:t>
    </dgm:pt>
    <dgm:pt modelId="{05546742-0A9C-4D4B-9F79-C4CA2D9470CB}" type="pres">
      <dgm:prSet presAssocID="{28CE02E1-1653-47FC-AA57-70694A496453}" presName="connTx" presStyleLbl="parChTrans1D2" presStyleIdx="6" presStyleCnt="8"/>
      <dgm:spPr/>
      <dgm:t>
        <a:bodyPr/>
        <a:lstStyle/>
        <a:p>
          <a:endParaRPr lang="zh-CN" altLang="en-US"/>
        </a:p>
      </dgm:t>
    </dgm:pt>
    <dgm:pt modelId="{C1CB8B24-04C8-48BD-B9D0-4C9808F86413}" type="pres">
      <dgm:prSet presAssocID="{2E44DC5B-AF5D-46B6-885A-43051F1FB1A0}" presName="root2" presStyleCnt="0"/>
      <dgm:spPr/>
    </dgm:pt>
    <dgm:pt modelId="{9A538EDB-F51D-495B-8C37-E106F762D5A9}" type="pres">
      <dgm:prSet presAssocID="{2E44DC5B-AF5D-46B6-885A-43051F1FB1A0}" presName="LevelTwoTextNode" presStyleLbl="node2" presStyleIdx="6" presStyleCnt="8" custScaleX="2436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9AB5A6-A57F-4020-9E84-7A709BC8F8CD}" type="pres">
      <dgm:prSet presAssocID="{2E44DC5B-AF5D-46B6-885A-43051F1FB1A0}" presName="level3hierChild" presStyleCnt="0"/>
      <dgm:spPr/>
    </dgm:pt>
    <dgm:pt modelId="{423ABB65-0A15-4719-978E-8EAB9F88B976}" type="pres">
      <dgm:prSet presAssocID="{71AFAD64-BACF-4758-ACCD-FFE2BB687FCD}" presName="conn2-1" presStyleLbl="parChTrans1D2" presStyleIdx="7" presStyleCnt="8"/>
      <dgm:spPr/>
      <dgm:t>
        <a:bodyPr/>
        <a:lstStyle/>
        <a:p>
          <a:endParaRPr lang="zh-CN" altLang="en-US"/>
        </a:p>
      </dgm:t>
    </dgm:pt>
    <dgm:pt modelId="{FB600511-7690-4F41-8240-251085D6891E}" type="pres">
      <dgm:prSet presAssocID="{71AFAD64-BACF-4758-ACCD-FFE2BB687FCD}" presName="connTx" presStyleLbl="parChTrans1D2" presStyleIdx="7" presStyleCnt="8"/>
      <dgm:spPr/>
      <dgm:t>
        <a:bodyPr/>
        <a:lstStyle/>
        <a:p>
          <a:endParaRPr lang="zh-CN" altLang="en-US"/>
        </a:p>
      </dgm:t>
    </dgm:pt>
    <dgm:pt modelId="{BE6830A9-A4BF-4B0F-A98C-469AB30A37D6}" type="pres">
      <dgm:prSet presAssocID="{81A49C71-1D48-40FD-A498-69A73F1C97B8}" presName="root2" presStyleCnt="0"/>
      <dgm:spPr/>
    </dgm:pt>
    <dgm:pt modelId="{8EC04843-32F5-4BA3-A120-2472D3530B5D}" type="pres">
      <dgm:prSet presAssocID="{81A49C71-1D48-40FD-A498-69A73F1C97B8}" presName="LevelTwoTextNode" presStyleLbl="node2" presStyleIdx="7" presStyleCnt="8" custScaleX="243945" custScaleY="891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DDDE67-2530-4767-9B96-DFCE458C4573}" type="pres">
      <dgm:prSet presAssocID="{81A49C71-1D48-40FD-A498-69A73F1C97B8}" presName="level3hierChild" presStyleCnt="0"/>
      <dgm:spPr/>
    </dgm:pt>
  </dgm:ptLst>
  <dgm:cxnLst>
    <dgm:cxn modelId="{6C76EB02-9935-4D9A-9872-8F6D41665258}" type="presOf" srcId="{28CE02E1-1653-47FC-AA57-70694A496453}" destId="{05546742-0A9C-4D4B-9F79-C4CA2D9470CB}" srcOrd="1" destOrd="0" presId="urn:microsoft.com/office/officeart/2008/layout/HorizontalMultiLevelHierarchy"/>
    <dgm:cxn modelId="{9591ACC1-05A6-47E3-AD42-A4E723BA6F92}" srcId="{303B30A1-80CF-4E6D-BF02-AE6941FC2735}" destId="{82C41F5F-2760-4932-8E88-E36120E0782B}" srcOrd="3" destOrd="0" parTransId="{422665FA-DBAF-4705-836F-DD8D3CB75097}" sibTransId="{8934A195-BF52-401E-8A37-819063528FED}"/>
    <dgm:cxn modelId="{E91D22C4-BE49-4567-B614-F83341815D55}" type="presOf" srcId="{28CE02E1-1653-47FC-AA57-70694A496453}" destId="{AC20C8BE-7D8D-4E2A-AA40-2FC9AC9CF2FF}" srcOrd="0" destOrd="0" presId="urn:microsoft.com/office/officeart/2008/layout/HorizontalMultiLevelHierarchy"/>
    <dgm:cxn modelId="{7C1191CF-4CB6-48CF-B36C-F08311214DF8}" srcId="{303B30A1-80CF-4E6D-BF02-AE6941FC2735}" destId="{D1A8D436-56DE-45F2-902A-999CE5D374B7}" srcOrd="5" destOrd="0" parTransId="{E45AE2AF-9B36-4746-B981-7B68846DDE3F}" sibTransId="{7079AE54-6D57-44DF-A942-5AC698D16083}"/>
    <dgm:cxn modelId="{DEDDB819-FAC2-4342-A9CB-A248167E4D52}" type="presOf" srcId="{B87BB2DB-15D5-4D58-A473-24BEF1EDA97A}" destId="{07415B69-DCB1-45A5-A1A9-113E621B46DF}" srcOrd="1" destOrd="0" presId="urn:microsoft.com/office/officeart/2008/layout/HorizontalMultiLevelHierarchy"/>
    <dgm:cxn modelId="{F4BDF62C-AD88-4D3A-B648-04E51D54BD3D}" srcId="{49EB2BCD-3534-4A36-8350-CA92D8FEA756}" destId="{303B30A1-80CF-4E6D-BF02-AE6941FC2735}" srcOrd="0" destOrd="0" parTransId="{A2850FA0-DFFB-4789-A97B-C3E5EBBAC4C5}" sibTransId="{E26F35B9-961F-4A5C-8E40-936A43284676}"/>
    <dgm:cxn modelId="{FF29F444-25E4-45BE-A27A-29ADA63716DE}" srcId="{303B30A1-80CF-4E6D-BF02-AE6941FC2735}" destId="{81A49C71-1D48-40FD-A498-69A73F1C97B8}" srcOrd="7" destOrd="0" parTransId="{71AFAD64-BACF-4758-ACCD-FFE2BB687FCD}" sibTransId="{1005B139-AA8A-47D8-AF61-664C4A53BB20}"/>
    <dgm:cxn modelId="{5B594ECF-0D5C-44EF-9B68-65FF78EB4482}" type="presOf" srcId="{30674C00-09B5-4FBE-99C2-2A2F84FD0E7D}" destId="{B9550CA0-98BE-4C46-9BC9-3966E12AA90F}" srcOrd="0" destOrd="0" presId="urn:microsoft.com/office/officeart/2008/layout/HorizontalMultiLevelHierarchy"/>
    <dgm:cxn modelId="{E693414B-3D1A-4723-BB40-A85BA032B01E}" type="presOf" srcId="{3FBBE171-6C47-44D1-A63C-9B2CD72093E2}" destId="{A2A6CC7A-A1C2-4327-9A81-0EC5930CD692}" srcOrd="0" destOrd="0" presId="urn:microsoft.com/office/officeart/2008/layout/HorizontalMultiLevelHierarchy"/>
    <dgm:cxn modelId="{B503465F-8112-4109-8015-C4B92A626927}" type="presOf" srcId="{0B545A8E-3D03-462C-89F7-348181DA9242}" destId="{8500F34A-8CF3-4B7A-A689-37DB43C36175}" srcOrd="0" destOrd="0" presId="urn:microsoft.com/office/officeart/2008/layout/HorizontalMultiLevelHierarchy"/>
    <dgm:cxn modelId="{7A185EA4-DF33-4159-8F7A-93DA81830690}" type="presOf" srcId="{422665FA-DBAF-4705-836F-DD8D3CB75097}" destId="{3CF5DACF-BE20-4D22-8285-C59D7747E597}" srcOrd="1" destOrd="0" presId="urn:microsoft.com/office/officeart/2008/layout/HorizontalMultiLevelHierarchy"/>
    <dgm:cxn modelId="{C90BD75E-869C-401E-BA01-311466419442}" type="presOf" srcId="{49EB2BCD-3534-4A36-8350-CA92D8FEA756}" destId="{89C9BE32-BB05-4FC2-9A93-633066907270}" srcOrd="0" destOrd="0" presId="urn:microsoft.com/office/officeart/2008/layout/HorizontalMultiLevelHierarchy"/>
    <dgm:cxn modelId="{43BCF3D3-A48E-4EF6-9F72-AC247134D67D}" type="presOf" srcId="{82C41F5F-2760-4932-8E88-E36120E0782B}" destId="{5FD94E1A-9468-4F48-A4EF-6341D8E4DEEE}" srcOrd="0" destOrd="0" presId="urn:microsoft.com/office/officeart/2008/layout/HorizontalMultiLevelHierarchy"/>
    <dgm:cxn modelId="{98D01BE0-1804-4D75-AC8E-AF300FD1EE7A}" type="presOf" srcId="{2E44DC5B-AF5D-46B6-885A-43051F1FB1A0}" destId="{9A538EDB-F51D-495B-8C37-E106F762D5A9}" srcOrd="0" destOrd="0" presId="urn:microsoft.com/office/officeart/2008/layout/HorizontalMultiLevelHierarchy"/>
    <dgm:cxn modelId="{75998114-55E8-4872-A170-33B0537E2294}" type="presOf" srcId="{B87BB2DB-15D5-4D58-A473-24BEF1EDA97A}" destId="{D2D77945-4DD6-4E47-88E8-63B75F335FC0}" srcOrd="0" destOrd="0" presId="urn:microsoft.com/office/officeart/2008/layout/HorizontalMultiLevelHierarchy"/>
    <dgm:cxn modelId="{EE509EAB-41A5-4E85-910F-6B52DDF51387}" type="presOf" srcId="{0B545A8E-3D03-462C-89F7-348181DA9242}" destId="{AAA687D1-0C5F-4A69-A483-B38E991B96DC}" srcOrd="1" destOrd="0" presId="urn:microsoft.com/office/officeart/2008/layout/HorizontalMultiLevelHierarchy"/>
    <dgm:cxn modelId="{A97BCB98-9F2C-4572-9C31-24E391894B8E}" type="presOf" srcId="{25124632-FE65-4898-89DC-F05D8CD429B4}" destId="{AF3B164F-0353-4D87-8AB9-3E818F570020}" srcOrd="0" destOrd="0" presId="urn:microsoft.com/office/officeart/2008/layout/HorizontalMultiLevelHierarchy"/>
    <dgm:cxn modelId="{D02B006B-51AF-4FFA-9DFB-3660AA9B901D}" srcId="{303B30A1-80CF-4E6D-BF02-AE6941FC2735}" destId="{8C58C095-2891-4656-A7CC-E74A910BC6EF}" srcOrd="1" destOrd="0" parTransId="{B87BB2DB-15D5-4D58-A473-24BEF1EDA97A}" sibTransId="{A72E46C5-E15D-4F70-8DB5-8DC20E673FBE}"/>
    <dgm:cxn modelId="{04E8A9B9-AEBC-4065-9E72-0FB301560F32}" srcId="{303B30A1-80CF-4E6D-BF02-AE6941FC2735}" destId="{25124632-FE65-4898-89DC-F05D8CD429B4}" srcOrd="2" destOrd="0" parTransId="{0B545A8E-3D03-462C-89F7-348181DA9242}" sibTransId="{6FF7D12C-7A31-4F8E-8D28-CA3F7368C469}"/>
    <dgm:cxn modelId="{D586E6A0-6C47-4864-AD13-06049AD226A0}" type="presOf" srcId="{D9954132-FC33-4216-97B2-29AAAE4A5FF7}" destId="{7C2B040E-8377-44AB-A46B-6EFE8F38FDDC}" srcOrd="1" destOrd="0" presId="urn:microsoft.com/office/officeart/2008/layout/HorizontalMultiLevelHierarchy"/>
    <dgm:cxn modelId="{DE56A181-B864-4497-B9C5-A61325D70077}" type="presOf" srcId="{D1A8D436-56DE-45F2-902A-999CE5D374B7}" destId="{64D913DA-34B3-42CA-894C-9FEDE24F12D9}" srcOrd="0" destOrd="0" presId="urn:microsoft.com/office/officeart/2008/layout/HorizontalMultiLevelHierarchy"/>
    <dgm:cxn modelId="{CB7773DC-E062-415A-97DD-0FD7736AC660}" type="presOf" srcId="{D9954132-FC33-4216-97B2-29AAAE4A5FF7}" destId="{97280177-E30C-4ACF-9455-8665CDC05CA4}" srcOrd="0" destOrd="0" presId="urn:microsoft.com/office/officeart/2008/layout/HorizontalMultiLevelHierarchy"/>
    <dgm:cxn modelId="{664F3593-6011-4A93-8533-BC69DC98A702}" type="presOf" srcId="{422665FA-DBAF-4705-836F-DD8D3CB75097}" destId="{4A7300F6-1FD9-44B1-8DFC-E0124B10C3CC}" srcOrd="0" destOrd="0" presId="urn:microsoft.com/office/officeart/2008/layout/HorizontalMultiLevelHierarchy"/>
    <dgm:cxn modelId="{EE4550BF-E3F0-46F4-95C1-DD38DB50B6C7}" srcId="{303B30A1-80CF-4E6D-BF02-AE6941FC2735}" destId="{30674C00-09B5-4FBE-99C2-2A2F84FD0E7D}" srcOrd="0" destOrd="0" parTransId="{3FBBE171-6C47-44D1-A63C-9B2CD72093E2}" sibTransId="{1A8D613C-1D85-4CC5-8586-F7ACD792B051}"/>
    <dgm:cxn modelId="{C60F8261-2368-4969-9DBC-F7156B764030}" type="presOf" srcId="{303B30A1-80CF-4E6D-BF02-AE6941FC2735}" destId="{56CAF7C4-248B-427A-BE92-7878C415B805}" srcOrd="0" destOrd="0" presId="urn:microsoft.com/office/officeart/2008/layout/HorizontalMultiLevelHierarchy"/>
    <dgm:cxn modelId="{27EE4347-ADBB-47D4-AE0B-746B87FCF597}" type="presOf" srcId="{71AFAD64-BACF-4758-ACCD-FFE2BB687FCD}" destId="{423ABB65-0A15-4719-978E-8EAB9F88B976}" srcOrd="0" destOrd="0" presId="urn:microsoft.com/office/officeart/2008/layout/HorizontalMultiLevelHierarchy"/>
    <dgm:cxn modelId="{C5B49DA8-C2E4-4A18-B330-C72008AEB540}" srcId="{303B30A1-80CF-4E6D-BF02-AE6941FC2735}" destId="{C6DF6E3C-766B-4A8E-BC6A-BE2382668E6F}" srcOrd="4" destOrd="0" parTransId="{D9954132-FC33-4216-97B2-29AAAE4A5FF7}" sibTransId="{C5D1A360-8D54-43E8-A133-E55CC0B3A36F}"/>
    <dgm:cxn modelId="{465AD179-1391-42B3-9389-C137EBADEEB4}" type="presOf" srcId="{C6DF6E3C-766B-4A8E-BC6A-BE2382668E6F}" destId="{47312579-A92C-4CE9-887C-1223623A1AE1}" srcOrd="0" destOrd="0" presId="urn:microsoft.com/office/officeart/2008/layout/HorizontalMultiLevelHierarchy"/>
    <dgm:cxn modelId="{63EC9CDC-C7F2-4F6C-8D0B-033C0115BB96}" type="presOf" srcId="{8C58C095-2891-4656-A7CC-E74A910BC6EF}" destId="{FC90A20F-8698-4E23-8E73-562C13996A63}" srcOrd="0" destOrd="0" presId="urn:microsoft.com/office/officeart/2008/layout/HorizontalMultiLevelHierarchy"/>
    <dgm:cxn modelId="{D4B43AF6-D384-4D29-A544-FC974B688DD7}" type="presOf" srcId="{E45AE2AF-9B36-4746-B981-7B68846DDE3F}" destId="{25FAD188-9ADE-45CD-9685-04B84B21BFAF}" srcOrd="0" destOrd="0" presId="urn:microsoft.com/office/officeart/2008/layout/HorizontalMultiLevelHierarchy"/>
    <dgm:cxn modelId="{432AAF77-07FF-44F8-B390-2E9344D02D05}" type="presOf" srcId="{E45AE2AF-9B36-4746-B981-7B68846DDE3F}" destId="{0CB9E12D-210F-40E3-8EAC-E11D743917E1}" srcOrd="1" destOrd="0" presId="urn:microsoft.com/office/officeart/2008/layout/HorizontalMultiLevelHierarchy"/>
    <dgm:cxn modelId="{57738CE8-BFE0-4E65-9B4D-D34F3EFC1925}" type="presOf" srcId="{71AFAD64-BACF-4758-ACCD-FFE2BB687FCD}" destId="{FB600511-7690-4F41-8240-251085D6891E}" srcOrd="1" destOrd="0" presId="urn:microsoft.com/office/officeart/2008/layout/HorizontalMultiLevelHierarchy"/>
    <dgm:cxn modelId="{56FAB562-2F3E-4F4C-8BCC-702C5ADA1A2C}" type="presOf" srcId="{81A49C71-1D48-40FD-A498-69A73F1C97B8}" destId="{8EC04843-32F5-4BA3-A120-2472D3530B5D}" srcOrd="0" destOrd="0" presId="urn:microsoft.com/office/officeart/2008/layout/HorizontalMultiLevelHierarchy"/>
    <dgm:cxn modelId="{558BB375-4333-4BA2-8099-58A4AB18DFFC}" srcId="{303B30A1-80CF-4E6D-BF02-AE6941FC2735}" destId="{2E44DC5B-AF5D-46B6-885A-43051F1FB1A0}" srcOrd="6" destOrd="0" parTransId="{28CE02E1-1653-47FC-AA57-70694A496453}" sibTransId="{B9FD8EE7-D7A8-4130-9F6B-17ABC6C4EE36}"/>
    <dgm:cxn modelId="{359BF5B5-955F-4F7F-942A-C7D16226BE35}" type="presOf" srcId="{3FBBE171-6C47-44D1-A63C-9B2CD72093E2}" destId="{1218F043-1E38-4BB3-B7EC-26D91B0DD4B4}" srcOrd="1" destOrd="0" presId="urn:microsoft.com/office/officeart/2008/layout/HorizontalMultiLevelHierarchy"/>
    <dgm:cxn modelId="{FCD1CEB1-6B22-410A-8F90-DF61497E33B6}" type="presParOf" srcId="{89C9BE32-BB05-4FC2-9A93-633066907270}" destId="{A1368A80-CB28-482E-A832-DCA3C6884FD3}" srcOrd="0" destOrd="0" presId="urn:microsoft.com/office/officeart/2008/layout/HorizontalMultiLevelHierarchy"/>
    <dgm:cxn modelId="{2B7A7CAA-F929-4166-AF52-B7C402846816}" type="presParOf" srcId="{A1368A80-CB28-482E-A832-DCA3C6884FD3}" destId="{56CAF7C4-248B-427A-BE92-7878C415B805}" srcOrd="0" destOrd="0" presId="urn:microsoft.com/office/officeart/2008/layout/HorizontalMultiLevelHierarchy"/>
    <dgm:cxn modelId="{0FDC63A4-EE2A-4C16-971B-F910D4414D79}" type="presParOf" srcId="{A1368A80-CB28-482E-A832-DCA3C6884FD3}" destId="{30CAA040-CEC8-484E-9818-9E04942E4DBE}" srcOrd="1" destOrd="0" presId="urn:microsoft.com/office/officeart/2008/layout/HorizontalMultiLevelHierarchy"/>
    <dgm:cxn modelId="{C8C770A8-2A83-4F3B-92E9-AC902205055D}" type="presParOf" srcId="{30CAA040-CEC8-484E-9818-9E04942E4DBE}" destId="{A2A6CC7A-A1C2-4327-9A81-0EC5930CD692}" srcOrd="0" destOrd="0" presId="urn:microsoft.com/office/officeart/2008/layout/HorizontalMultiLevelHierarchy"/>
    <dgm:cxn modelId="{9A471AFF-9E85-4180-A72B-A2ED64FBD920}" type="presParOf" srcId="{A2A6CC7A-A1C2-4327-9A81-0EC5930CD692}" destId="{1218F043-1E38-4BB3-B7EC-26D91B0DD4B4}" srcOrd="0" destOrd="0" presId="urn:microsoft.com/office/officeart/2008/layout/HorizontalMultiLevelHierarchy"/>
    <dgm:cxn modelId="{2A414374-BA2B-41FF-82AD-EC05ECD5B4B7}" type="presParOf" srcId="{30CAA040-CEC8-484E-9818-9E04942E4DBE}" destId="{6F25ED5A-4ABA-4109-AE0A-29AB2F9DC7AB}" srcOrd="1" destOrd="0" presId="urn:microsoft.com/office/officeart/2008/layout/HorizontalMultiLevelHierarchy"/>
    <dgm:cxn modelId="{C3CB6861-3E3F-4F7D-A9C4-F711410251A7}" type="presParOf" srcId="{6F25ED5A-4ABA-4109-AE0A-29AB2F9DC7AB}" destId="{B9550CA0-98BE-4C46-9BC9-3966E12AA90F}" srcOrd="0" destOrd="0" presId="urn:microsoft.com/office/officeart/2008/layout/HorizontalMultiLevelHierarchy"/>
    <dgm:cxn modelId="{C184AC0A-CE30-4ABC-AF56-EB7395C94E2B}" type="presParOf" srcId="{6F25ED5A-4ABA-4109-AE0A-29AB2F9DC7AB}" destId="{D0C8D1A7-64EF-471E-8943-4262AD4587D7}" srcOrd="1" destOrd="0" presId="urn:microsoft.com/office/officeart/2008/layout/HorizontalMultiLevelHierarchy"/>
    <dgm:cxn modelId="{FAA33EA4-469C-4FDC-8F87-74F6FD49EDF2}" type="presParOf" srcId="{30CAA040-CEC8-484E-9818-9E04942E4DBE}" destId="{D2D77945-4DD6-4E47-88E8-63B75F335FC0}" srcOrd="2" destOrd="0" presId="urn:microsoft.com/office/officeart/2008/layout/HorizontalMultiLevelHierarchy"/>
    <dgm:cxn modelId="{3C0327B5-2F08-4705-B808-1EE55488AF44}" type="presParOf" srcId="{D2D77945-4DD6-4E47-88E8-63B75F335FC0}" destId="{07415B69-DCB1-45A5-A1A9-113E621B46DF}" srcOrd="0" destOrd="0" presId="urn:microsoft.com/office/officeart/2008/layout/HorizontalMultiLevelHierarchy"/>
    <dgm:cxn modelId="{CC5B2F68-9DEE-45FD-8A54-731D569ED89B}" type="presParOf" srcId="{30CAA040-CEC8-484E-9818-9E04942E4DBE}" destId="{72C44AE5-E957-43EB-8592-29E0580551CE}" srcOrd="3" destOrd="0" presId="urn:microsoft.com/office/officeart/2008/layout/HorizontalMultiLevelHierarchy"/>
    <dgm:cxn modelId="{3552A3C6-9B9B-4332-AFFC-1BB07D922738}" type="presParOf" srcId="{72C44AE5-E957-43EB-8592-29E0580551CE}" destId="{FC90A20F-8698-4E23-8E73-562C13996A63}" srcOrd="0" destOrd="0" presId="urn:microsoft.com/office/officeart/2008/layout/HorizontalMultiLevelHierarchy"/>
    <dgm:cxn modelId="{B8A00389-3AC3-4FE5-8C14-962D4144FEE7}" type="presParOf" srcId="{72C44AE5-E957-43EB-8592-29E0580551CE}" destId="{3CCD5747-9F72-4B2B-9E2C-6BAD5A9EEFE2}" srcOrd="1" destOrd="0" presId="urn:microsoft.com/office/officeart/2008/layout/HorizontalMultiLevelHierarchy"/>
    <dgm:cxn modelId="{A450EBC1-CC80-4220-BAAC-C7E56B485461}" type="presParOf" srcId="{30CAA040-CEC8-484E-9818-9E04942E4DBE}" destId="{8500F34A-8CF3-4B7A-A689-37DB43C36175}" srcOrd="4" destOrd="0" presId="urn:microsoft.com/office/officeart/2008/layout/HorizontalMultiLevelHierarchy"/>
    <dgm:cxn modelId="{94E70F5E-B9FC-40A3-BC8C-7224161AB160}" type="presParOf" srcId="{8500F34A-8CF3-4B7A-A689-37DB43C36175}" destId="{AAA687D1-0C5F-4A69-A483-B38E991B96DC}" srcOrd="0" destOrd="0" presId="urn:microsoft.com/office/officeart/2008/layout/HorizontalMultiLevelHierarchy"/>
    <dgm:cxn modelId="{370B7B12-1AC7-4965-9927-B43D5685D3F4}" type="presParOf" srcId="{30CAA040-CEC8-484E-9818-9E04942E4DBE}" destId="{F14574A4-2E0A-4D36-938D-93CD8C99957D}" srcOrd="5" destOrd="0" presId="urn:microsoft.com/office/officeart/2008/layout/HorizontalMultiLevelHierarchy"/>
    <dgm:cxn modelId="{F815EF85-C097-4FA3-A9F8-2E04F1B1D0CA}" type="presParOf" srcId="{F14574A4-2E0A-4D36-938D-93CD8C99957D}" destId="{AF3B164F-0353-4D87-8AB9-3E818F570020}" srcOrd="0" destOrd="0" presId="urn:microsoft.com/office/officeart/2008/layout/HorizontalMultiLevelHierarchy"/>
    <dgm:cxn modelId="{5ED0A3C3-048F-40DC-93F1-8177D5F5247B}" type="presParOf" srcId="{F14574A4-2E0A-4D36-938D-93CD8C99957D}" destId="{A4FE3184-A6D2-4D30-A17F-966C5169BC65}" srcOrd="1" destOrd="0" presId="urn:microsoft.com/office/officeart/2008/layout/HorizontalMultiLevelHierarchy"/>
    <dgm:cxn modelId="{2DA509A7-8BB2-4C4C-A288-14CAC042F83C}" type="presParOf" srcId="{30CAA040-CEC8-484E-9818-9E04942E4DBE}" destId="{4A7300F6-1FD9-44B1-8DFC-E0124B10C3CC}" srcOrd="6" destOrd="0" presId="urn:microsoft.com/office/officeart/2008/layout/HorizontalMultiLevelHierarchy"/>
    <dgm:cxn modelId="{42BA6A7F-D696-4A41-889C-14E5ADF9D1FC}" type="presParOf" srcId="{4A7300F6-1FD9-44B1-8DFC-E0124B10C3CC}" destId="{3CF5DACF-BE20-4D22-8285-C59D7747E597}" srcOrd="0" destOrd="0" presId="urn:microsoft.com/office/officeart/2008/layout/HorizontalMultiLevelHierarchy"/>
    <dgm:cxn modelId="{D3B67F1B-E4B3-4D9A-92AA-8214D0E19BF8}" type="presParOf" srcId="{30CAA040-CEC8-484E-9818-9E04942E4DBE}" destId="{1A5B02A5-C6F3-41D6-AAAC-D6E8294FE06F}" srcOrd="7" destOrd="0" presId="urn:microsoft.com/office/officeart/2008/layout/HorizontalMultiLevelHierarchy"/>
    <dgm:cxn modelId="{BEED88D1-03BE-440D-AA27-194E14E1110A}" type="presParOf" srcId="{1A5B02A5-C6F3-41D6-AAAC-D6E8294FE06F}" destId="{5FD94E1A-9468-4F48-A4EF-6341D8E4DEEE}" srcOrd="0" destOrd="0" presId="urn:microsoft.com/office/officeart/2008/layout/HorizontalMultiLevelHierarchy"/>
    <dgm:cxn modelId="{A648C36F-57B2-4642-8934-14D4F8C62579}" type="presParOf" srcId="{1A5B02A5-C6F3-41D6-AAAC-D6E8294FE06F}" destId="{59BE84AF-F0E0-4092-9FA0-567A029673BB}" srcOrd="1" destOrd="0" presId="urn:microsoft.com/office/officeart/2008/layout/HorizontalMultiLevelHierarchy"/>
    <dgm:cxn modelId="{10E0981F-F040-4C0F-BA9F-8448814AD6C3}" type="presParOf" srcId="{30CAA040-CEC8-484E-9818-9E04942E4DBE}" destId="{97280177-E30C-4ACF-9455-8665CDC05CA4}" srcOrd="8" destOrd="0" presId="urn:microsoft.com/office/officeart/2008/layout/HorizontalMultiLevelHierarchy"/>
    <dgm:cxn modelId="{0AAC7494-CFC2-44CF-9DAC-1ECC30187404}" type="presParOf" srcId="{97280177-E30C-4ACF-9455-8665CDC05CA4}" destId="{7C2B040E-8377-44AB-A46B-6EFE8F38FDDC}" srcOrd="0" destOrd="0" presId="urn:microsoft.com/office/officeart/2008/layout/HorizontalMultiLevelHierarchy"/>
    <dgm:cxn modelId="{171F4232-09A1-43C9-8CCA-987F3393ABC7}" type="presParOf" srcId="{30CAA040-CEC8-484E-9818-9E04942E4DBE}" destId="{6F716995-C63B-45EE-BB94-54ADC6B49EE8}" srcOrd="9" destOrd="0" presId="urn:microsoft.com/office/officeart/2008/layout/HorizontalMultiLevelHierarchy"/>
    <dgm:cxn modelId="{5893D277-3240-47F0-BC22-1B8690932C46}" type="presParOf" srcId="{6F716995-C63B-45EE-BB94-54ADC6B49EE8}" destId="{47312579-A92C-4CE9-887C-1223623A1AE1}" srcOrd="0" destOrd="0" presId="urn:microsoft.com/office/officeart/2008/layout/HorizontalMultiLevelHierarchy"/>
    <dgm:cxn modelId="{DCEFB00A-9040-493A-8163-81EB9E7E7CD1}" type="presParOf" srcId="{6F716995-C63B-45EE-BB94-54ADC6B49EE8}" destId="{9BBDAC1D-0F8B-44CF-8847-A08E65C89B99}" srcOrd="1" destOrd="0" presId="urn:microsoft.com/office/officeart/2008/layout/HorizontalMultiLevelHierarchy"/>
    <dgm:cxn modelId="{38814F2F-7AC4-4A82-814D-707AE1574100}" type="presParOf" srcId="{30CAA040-CEC8-484E-9818-9E04942E4DBE}" destId="{25FAD188-9ADE-45CD-9685-04B84B21BFAF}" srcOrd="10" destOrd="0" presId="urn:microsoft.com/office/officeart/2008/layout/HorizontalMultiLevelHierarchy"/>
    <dgm:cxn modelId="{A2F39CB0-1746-4051-80D3-D0A49D4A7637}" type="presParOf" srcId="{25FAD188-9ADE-45CD-9685-04B84B21BFAF}" destId="{0CB9E12D-210F-40E3-8EAC-E11D743917E1}" srcOrd="0" destOrd="0" presId="urn:microsoft.com/office/officeart/2008/layout/HorizontalMultiLevelHierarchy"/>
    <dgm:cxn modelId="{E0F8A20D-8F20-4C99-BA85-262BB37612CF}" type="presParOf" srcId="{30CAA040-CEC8-484E-9818-9E04942E4DBE}" destId="{15217D9D-7E28-4A16-8677-7D16520B861A}" srcOrd="11" destOrd="0" presId="urn:microsoft.com/office/officeart/2008/layout/HorizontalMultiLevelHierarchy"/>
    <dgm:cxn modelId="{C24E58BD-C8AA-4DF2-B328-19276A4D6EA7}" type="presParOf" srcId="{15217D9D-7E28-4A16-8677-7D16520B861A}" destId="{64D913DA-34B3-42CA-894C-9FEDE24F12D9}" srcOrd="0" destOrd="0" presId="urn:microsoft.com/office/officeart/2008/layout/HorizontalMultiLevelHierarchy"/>
    <dgm:cxn modelId="{36404098-0C35-4F6B-B367-224EDD3A8923}" type="presParOf" srcId="{15217D9D-7E28-4A16-8677-7D16520B861A}" destId="{4F77B74F-2ED8-468A-B254-CA8A91123DE9}" srcOrd="1" destOrd="0" presId="urn:microsoft.com/office/officeart/2008/layout/HorizontalMultiLevelHierarchy"/>
    <dgm:cxn modelId="{0A5C9D19-5655-4238-B44D-4C625A022610}" type="presParOf" srcId="{30CAA040-CEC8-484E-9818-9E04942E4DBE}" destId="{AC20C8BE-7D8D-4E2A-AA40-2FC9AC9CF2FF}" srcOrd="12" destOrd="0" presId="urn:microsoft.com/office/officeart/2008/layout/HorizontalMultiLevelHierarchy"/>
    <dgm:cxn modelId="{D59ED4B4-9D6D-41D4-9A24-BCF04936AA2D}" type="presParOf" srcId="{AC20C8BE-7D8D-4E2A-AA40-2FC9AC9CF2FF}" destId="{05546742-0A9C-4D4B-9F79-C4CA2D9470CB}" srcOrd="0" destOrd="0" presId="urn:microsoft.com/office/officeart/2008/layout/HorizontalMultiLevelHierarchy"/>
    <dgm:cxn modelId="{DE5AA3BF-D160-4BD8-9BC4-0C3DDF405FC6}" type="presParOf" srcId="{30CAA040-CEC8-484E-9818-9E04942E4DBE}" destId="{C1CB8B24-04C8-48BD-B9D0-4C9808F86413}" srcOrd="13" destOrd="0" presId="urn:microsoft.com/office/officeart/2008/layout/HorizontalMultiLevelHierarchy"/>
    <dgm:cxn modelId="{19040CDB-67D7-475A-8E68-25B0BBC42FB5}" type="presParOf" srcId="{C1CB8B24-04C8-48BD-B9D0-4C9808F86413}" destId="{9A538EDB-F51D-495B-8C37-E106F762D5A9}" srcOrd="0" destOrd="0" presId="urn:microsoft.com/office/officeart/2008/layout/HorizontalMultiLevelHierarchy"/>
    <dgm:cxn modelId="{CEA12DB4-EC7F-4813-938C-687F1C3970C1}" type="presParOf" srcId="{C1CB8B24-04C8-48BD-B9D0-4C9808F86413}" destId="{A69AB5A6-A57F-4020-9E84-7A709BC8F8CD}" srcOrd="1" destOrd="0" presId="urn:microsoft.com/office/officeart/2008/layout/HorizontalMultiLevelHierarchy"/>
    <dgm:cxn modelId="{5853FEA6-3BB8-488C-AB91-031E91D642C5}" type="presParOf" srcId="{30CAA040-CEC8-484E-9818-9E04942E4DBE}" destId="{423ABB65-0A15-4719-978E-8EAB9F88B976}" srcOrd="14" destOrd="0" presId="urn:microsoft.com/office/officeart/2008/layout/HorizontalMultiLevelHierarchy"/>
    <dgm:cxn modelId="{0263D98E-77E3-428A-86AA-9001D4E9CD46}" type="presParOf" srcId="{423ABB65-0A15-4719-978E-8EAB9F88B976}" destId="{FB600511-7690-4F41-8240-251085D6891E}" srcOrd="0" destOrd="0" presId="urn:microsoft.com/office/officeart/2008/layout/HorizontalMultiLevelHierarchy"/>
    <dgm:cxn modelId="{98B56F5F-0A19-437F-A2B5-1C2FDD9B6B43}" type="presParOf" srcId="{30CAA040-CEC8-484E-9818-9E04942E4DBE}" destId="{BE6830A9-A4BF-4B0F-A98C-469AB30A37D6}" srcOrd="15" destOrd="0" presId="urn:microsoft.com/office/officeart/2008/layout/HorizontalMultiLevelHierarchy"/>
    <dgm:cxn modelId="{A6DF6D23-2ED8-4F39-9B35-6A8CB9BC48B6}" type="presParOf" srcId="{BE6830A9-A4BF-4B0F-A98C-469AB30A37D6}" destId="{8EC04843-32F5-4BA3-A120-2472D3530B5D}" srcOrd="0" destOrd="0" presId="urn:microsoft.com/office/officeart/2008/layout/HorizontalMultiLevelHierarchy"/>
    <dgm:cxn modelId="{E547501E-1E41-479D-9790-63844E9A8D91}" type="presParOf" srcId="{BE6830A9-A4BF-4B0F-A98C-469AB30A37D6}" destId="{B0DDDE67-2530-4767-9B96-DFCE458C457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EB2BCD-3534-4A36-8350-CA92D8FEA75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03B30A1-80CF-4E6D-BF02-AE6941FC2735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潜在客户报表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A2850FA0-DFFB-4789-A97B-C3E5EBBAC4C5}" type="parTrans" cxnId="{F4BDF62C-AD88-4D3A-B648-04E51D54BD3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26F35B9-961F-4A5C-8E40-936A43284676}" type="sibTrans" cxnId="{F4BDF62C-AD88-4D3A-B648-04E51D54BD3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0674C00-09B5-4FBE-99C2-2A2F84FD0E7D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未体验且未在将来预约体验孩子清单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3FBBE171-6C47-44D1-A63C-9B2CD72093E2}" type="parTrans" cxnId="{EE4550BF-E3F0-46F4-95C1-DD38DB50B6C7}">
      <dgm:prSet custT="1"/>
      <dgm:spPr/>
      <dgm:t>
        <a:bodyPr/>
        <a:lstStyle/>
        <a:p>
          <a:endParaRPr lang="zh-CN" altLang="en-US" sz="14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1A8D613C-1D85-4CC5-8586-F7ACD792B051}" type="sibTrans" cxnId="{EE4550BF-E3F0-46F4-95C1-DD38DB50B6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C58C095-2891-4656-A7CC-E74A910BC6EF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体验后未报名孩子清单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87BB2DB-15D5-4D58-A473-24BEF1EDA97A}" type="parTrans" cxnId="{D02B006B-51AF-4FFA-9DFB-3660AA9B901D}">
      <dgm:prSet custT="1"/>
      <dgm:spPr/>
      <dgm:t>
        <a:bodyPr/>
        <a:lstStyle/>
        <a:p>
          <a:endParaRPr lang="zh-CN" altLang="en-US" sz="14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A72E46C5-E15D-4F70-8DB5-8DC20E673FBE}" type="sibTrans" cxnId="{D02B006B-51AF-4FFA-9DFB-3660AA9B901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5124632-FE65-4898-89DC-F05D8CD429B4}">
      <dgm:prSet phldrT="[文本]" custT="1"/>
      <dgm:spPr>
        <a:solidFill>
          <a:srgbClr val="FFFF00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体验未出席孩子清单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0B545A8E-3D03-462C-89F7-348181DA9242}" type="parTrans" cxnId="{04E8A9B9-AEBC-4065-9E72-0FB301560F3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FF7D12C-7A31-4F8E-8D28-CA3F7368C469}" type="sibTrans" cxnId="{04E8A9B9-AEBC-4065-9E72-0FB301560F3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2C41F5F-2760-4932-8E88-E36120E0782B}">
      <dgm:prSet phldrT="[文本]" custT="1"/>
      <dgm:spPr>
        <a:solidFill>
          <a:srgbClr val="F35F82"/>
        </a:solidFill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未报名家庭清单</a:t>
          </a:r>
          <a:endParaRPr lang="zh-CN" altLang="en-US" sz="14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22665FA-DBAF-4705-836F-DD8D3CB75097}" type="parTrans" cxnId="{9591ACC1-05A6-47E3-AD42-A4E723BA6F9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934A195-BF52-401E-8A37-819063528FED}" type="sibTrans" cxnId="{9591ACC1-05A6-47E3-AD42-A4E723BA6F9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2154A14-D05C-4033-93AE-4306E1426524}">
      <dgm:prSet phldrT="[文本]"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宋体" pitchFamily="2" charset="-122"/>
              <a:ea typeface="宋体" pitchFamily="2" charset="-122"/>
            </a:rPr>
            <a:t>咨询家庭清单</a:t>
          </a:r>
          <a:endParaRPr lang="zh-CN" altLang="en-US" sz="1400" dirty="0">
            <a:solidFill>
              <a:schemeClr val="tx1"/>
            </a:solidFill>
            <a:latin typeface="宋体" pitchFamily="2" charset="-122"/>
            <a:ea typeface="宋体" pitchFamily="2" charset="-122"/>
          </a:endParaRPr>
        </a:p>
      </dgm:t>
    </dgm:pt>
    <dgm:pt modelId="{7FDBBC48-AD6F-4A48-8BA8-6DD229DFBDAB}" type="parTrans" cxnId="{425289F7-4F89-41A6-9AAF-F4DE0D878F07}">
      <dgm:prSet/>
      <dgm:spPr/>
      <dgm:t>
        <a:bodyPr/>
        <a:lstStyle/>
        <a:p>
          <a:endParaRPr lang="zh-CN" altLang="en-US"/>
        </a:p>
      </dgm:t>
    </dgm:pt>
    <dgm:pt modelId="{6C6546DC-4F0C-4E85-9118-F9744EF17702}" type="sibTrans" cxnId="{425289F7-4F89-41A6-9AAF-F4DE0D878F07}">
      <dgm:prSet/>
      <dgm:spPr/>
      <dgm:t>
        <a:bodyPr/>
        <a:lstStyle/>
        <a:p>
          <a:endParaRPr lang="zh-CN" altLang="en-US"/>
        </a:p>
      </dgm:t>
    </dgm:pt>
    <dgm:pt modelId="{5EE5BAB6-0854-4AD2-BC97-77C3B516926C}">
      <dgm:prSet phldrT="[文本]" custT="1"/>
      <dgm:spPr>
        <a:solidFill>
          <a:srgbClr val="C1D82F"/>
        </a:solidFill>
      </dgm:spPr>
      <dgm:t>
        <a:bodyPr/>
        <a:lstStyle/>
        <a:p>
          <a:r>
            <a:rPr lang="zh-CN" altLang="en-US" sz="1400" smtClean="0">
              <a:solidFill>
                <a:schemeClr val="tx1"/>
              </a:solidFill>
              <a:latin typeface="宋体" pitchFamily="2" charset="-122"/>
              <a:ea typeface="宋体" pitchFamily="2" charset="-122"/>
            </a:rPr>
            <a:t>体验清单</a:t>
          </a:r>
          <a:endParaRPr lang="zh-CN" altLang="en-US" sz="1400" dirty="0">
            <a:solidFill>
              <a:schemeClr val="tx1"/>
            </a:solidFill>
            <a:latin typeface="宋体" pitchFamily="2" charset="-122"/>
            <a:ea typeface="宋体" pitchFamily="2" charset="-122"/>
          </a:endParaRPr>
        </a:p>
      </dgm:t>
    </dgm:pt>
    <dgm:pt modelId="{375C94B1-0FF8-465A-A584-9DD8415FBC65}" type="parTrans" cxnId="{889E2FAB-061C-4168-995A-416B235EDDCF}">
      <dgm:prSet/>
      <dgm:spPr/>
      <dgm:t>
        <a:bodyPr/>
        <a:lstStyle/>
        <a:p>
          <a:endParaRPr lang="zh-CN" altLang="en-US"/>
        </a:p>
      </dgm:t>
    </dgm:pt>
    <dgm:pt modelId="{4825390F-DF29-4D22-9EF4-277B3D5C1787}" type="sibTrans" cxnId="{889E2FAB-061C-4168-995A-416B235EDDCF}">
      <dgm:prSet/>
      <dgm:spPr/>
      <dgm:t>
        <a:bodyPr/>
        <a:lstStyle/>
        <a:p>
          <a:endParaRPr lang="zh-CN" altLang="en-US"/>
        </a:p>
      </dgm:t>
    </dgm:pt>
    <dgm:pt modelId="{89C9BE32-BB05-4FC2-9A93-633066907270}" type="pres">
      <dgm:prSet presAssocID="{49EB2BCD-3534-4A36-8350-CA92D8FEA75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1368A80-CB28-482E-A832-DCA3C6884FD3}" type="pres">
      <dgm:prSet presAssocID="{303B30A1-80CF-4E6D-BF02-AE6941FC2735}" presName="root1" presStyleCnt="0"/>
      <dgm:spPr/>
    </dgm:pt>
    <dgm:pt modelId="{56CAF7C4-248B-427A-BE92-7878C415B805}" type="pres">
      <dgm:prSet presAssocID="{303B30A1-80CF-4E6D-BF02-AE6941FC2735}" presName="LevelOneTextNode" presStyleLbl="node0" presStyleIdx="0" presStyleCnt="1" custScaleY="437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CAA040-CEC8-484E-9818-9E04942E4DBE}" type="pres">
      <dgm:prSet presAssocID="{303B30A1-80CF-4E6D-BF02-AE6941FC2735}" presName="level2hierChild" presStyleCnt="0"/>
      <dgm:spPr/>
    </dgm:pt>
    <dgm:pt modelId="{0E1D7438-E4CE-42E6-87B8-B47BB1020F08}" type="pres">
      <dgm:prSet presAssocID="{7FDBBC48-AD6F-4A48-8BA8-6DD229DFBDAB}" presName="conn2-1" presStyleLbl="parChTrans1D2" presStyleIdx="0" presStyleCnt="6"/>
      <dgm:spPr/>
      <dgm:t>
        <a:bodyPr/>
        <a:lstStyle/>
        <a:p>
          <a:endParaRPr lang="zh-CN" altLang="en-US"/>
        </a:p>
      </dgm:t>
    </dgm:pt>
    <dgm:pt modelId="{C60E3BD1-2FA6-4098-9193-A5BF85EDCFDE}" type="pres">
      <dgm:prSet presAssocID="{7FDBBC48-AD6F-4A48-8BA8-6DD229DFBDAB}" presName="connTx" presStyleLbl="parChTrans1D2" presStyleIdx="0" presStyleCnt="6"/>
      <dgm:spPr/>
      <dgm:t>
        <a:bodyPr/>
        <a:lstStyle/>
        <a:p>
          <a:endParaRPr lang="zh-CN" altLang="en-US"/>
        </a:p>
      </dgm:t>
    </dgm:pt>
    <dgm:pt modelId="{5F57E823-5A20-442F-A58D-A97AE6726EF4}" type="pres">
      <dgm:prSet presAssocID="{32154A14-D05C-4033-93AE-4306E1426524}" presName="root2" presStyleCnt="0"/>
      <dgm:spPr/>
    </dgm:pt>
    <dgm:pt modelId="{AE54C124-B147-43BB-9C0A-CD4832D96C28}" type="pres">
      <dgm:prSet presAssocID="{32154A14-D05C-4033-93AE-4306E1426524}" presName="LevelTwoTextNode" presStyleLbl="node2" presStyleIdx="0" presStyleCnt="6" custScaleX="1744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A6FFFD-61AD-413E-89DB-8B4C8650F1CC}" type="pres">
      <dgm:prSet presAssocID="{32154A14-D05C-4033-93AE-4306E1426524}" presName="level3hierChild" presStyleCnt="0"/>
      <dgm:spPr/>
    </dgm:pt>
    <dgm:pt modelId="{AA36C45A-BBE9-41D1-8575-99A99B609C7A}" type="pres">
      <dgm:prSet presAssocID="{375C94B1-0FF8-465A-A584-9DD8415FBC65}" presName="conn2-1" presStyleLbl="parChTrans1D2" presStyleIdx="1" presStyleCnt="6"/>
      <dgm:spPr/>
      <dgm:t>
        <a:bodyPr/>
        <a:lstStyle/>
        <a:p>
          <a:endParaRPr lang="zh-CN" altLang="en-US"/>
        </a:p>
      </dgm:t>
    </dgm:pt>
    <dgm:pt modelId="{31A49377-62B9-42EF-A10B-1B4449FBC2CD}" type="pres">
      <dgm:prSet presAssocID="{375C94B1-0FF8-465A-A584-9DD8415FBC65}" presName="connTx" presStyleLbl="parChTrans1D2" presStyleIdx="1" presStyleCnt="6"/>
      <dgm:spPr/>
      <dgm:t>
        <a:bodyPr/>
        <a:lstStyle/>
        <a:p>
          <a:endParaRPr lang="zh-CN" altLang="en-US"/>
        </a:p>
      </dgm:t>
    </dgm:pt>
    <dgm:pt modelId="{0DC2484B-224F-4E16-AD34-7D20DD05C8D0}" type="pres">
      <dgm:prSet presAssocID="{5EE5BAB6-0854-4AD2-BC97-77C3B516926C}" presName="root2" presStyleCnt="0"/>
      <dgm:spPr/>
    </dgm:pt>
    <dgm:pt modelId="{D45C234D-B2B9-4819-9F6A-CF7F079E3EB3}" type="pres">
      <dgm:prSet presAssocID="{5EE5BAB6-0854-4AD2-BC97-77C3B516926C}" presName="LevelTwoTextNode" presStyleLbl="node2" presStyleIdx="1" presStyleCnt="6" custScaleX="1756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C217D3-A35E-47D4-8552-8CACE81256F3}" type="pres">
      <dgm:prSet presAssocID="{5EE5BAB6-0854-4AD2-BC97-77C3B516926C}" presName="level3hierChild" presStyleCnt="0"/>
      <dgm:spPr/>
    </dgm:pt>
    <dgm:pt modelId="{A2A6CC7A-A1C2-4327-9A81-0EC5930CD692}" type="pres">
      <dgm:prSet presAssocID="{3FBBE171-6C47-44D1-A63C-9B2CD72093E2}" presName="conn2-1" presStyleLbl="parChTrans1D2" presStyleIdx="2" presStyleCnt="6"/>
      <dgm:spPr/>
      <dgm:t>
        <a:bodyPr/>
        <a:lstStyle/>
        <a:p>
          <a:endParaRPr lang="zh-CN" altLang="en-US"/>
        </a:p>
      </dgm:t>
    </dgm:pt>
    <dgm:pt modelId="{1218F043-1E38-4BB3-B7EC-26D91B0DD4B4}" type="pres">
      <dgm:prSet presAssocID="{3FBBE171-6C47-44D1-A63C-9B2CD72093E2}" presName="connTx" presStyleLbl="parChTrans1D2" presStyleIdx="2" presStyleCnt="6"/>
      <dgm:spPr/>
      <dgm:t>
        <a:bodyPr/>
        <a:lstStyle/>
        <a:p>
          <a:endParaRPr lang="zh-CN" altLang="en-US"/>
        </a:p>
      </dgm:t>
    </dgm:pt>
    <dgm:pt modelId="{6F25ED5A-4ABA-4109-AE0A-29AB2F9DC7AB}" type="pres">
      <dgm:prSet presAssocID="{30674C00-09B5-4FBE-99C2-2A2F84FD0E7D}" presName="root2" presStyleCnt="0"/>
      <dgm:spPr/>
    </dgm:pt>
    <dgm:pt modelId="{B9550CA0-98BE-4C46-9BC9-3966E12AA90F}" type="pres">
      <dgm:prSet presAssocID="{30674C00-09B5-4FBE-99C2-2A2F84FD0E7D}" presName="LevelTwoTextNode" presStyleLbl="node2" presStyleIdx="2" presStyleCnt="6" custScaleX="1740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0C8D1A7-64EF-471E-8943-4262AD4587D7}" type="pres">
      <dgm:prSet presAssocID="{30674C00-09B5-4FBE-99C2-2A2F84FD0E7D}" presName="level3hierChild" presStyleCnt="0"/>
      <dgm:spPr/>
    </dgm:pt>
    <dgm:pt modelId="{D2D77945-4DD6-4E47-88E8-63B75F335FC0}" type="pres">
      <dgm:prSet presAssocID="{B87BB2DB-15D5-4D58-A473-24BEF1EDA97A}" presName="conn2-1" presStyleLbl="parChTrans1D2" presStyleIdx="3" presStyleCnt="6"/>
      <dgm:spPr/>
      <dgm:t>
        <a:bodyPr/>
        <a:lstStyle/>
        <a:p>
          <a:endParaRPr lang="zh-CN" altLang="en-US"/>
        </a:p>
      </dgm:t>
    </dgm:pt>
    <dgm:pt modelId="{07415B69-DCB1-45A5-A1A9-113E621B46DF}" type="pres">
      <dgm:prSet presAssocID="{B87BB2DB-15D5-4D58-A473-24BEF1EDA97A}" presName="connTx" presStyleLbl="parChTrans1D2" presStyleIdx="3" presStyleCnt="6"/>
      <dgm:spPr/>
      <dgm:t>
        <a:bodyPr/>
        <a:lstStyle/>
        <a:p>
          <a:endParaRPr lang="zh-CN" altLang="en-US"/>
        </a:p>
      </dgm:t>
    </dgm:pt>
    <dgm:pt modelId="{72C44AE5-E957-43EB-8592-29E0580551CE}" type="pres">
      <dgm:prSet presAssocID="{8C58C095-2891-4656-A7CC-E74A910BC6EF}" presName="root2" presStyleCnt="0"/>
      <dgm:spPr/>
    </dgm:pt>
    <dgm:pt modelId="{FC90A20F-8698-4E23-8E73-562C13996A63}" type="pres">
      <dgm:prSet presAssocID="{8C58C095-2891-4656-A7CC-E74A910BC6EF}" presName="LevelTwoTextNode" presStyleLbl="node2" presStyleIdx="3" presStyleCnt="6" custScaleX="1756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CD5747-9F72-4B2B-9E2C-6BAD5A9EEFE2}" type="pres">
      <dgm:prSet presAssocID="{8C58C095-2891-4656-A7CC-E74A910BC6EF}" presName="level3hierChild" presStyleCnt="0"/>
      <dgm:spPr/>
    </dgm:pt>
    <dgm:pt modelId="{8500F34A-8CF3-4B7A-A689-37DB43C36175}" type="pres">
      <dgm:prSet presAssocID="{0B545A8E-3D03-462C-89F7-348181DA9242}" presName="conn2-1" presStyleLbl="parChTrans1D2" presStyleIdx="4" presStyleCnt="6"/>
      <dgm:spPr/>
      <dgm:t>
        <a:bodyPr/>
        <a:lstStyle/>
        <a:p>
          <a:endParaRPr lang="zh-CN" altLang="en-US"/>
        </a:p>
      </dgm:t>
    </dgm:pt>
    <dgm:pt modelId="{AAA687D1-0C5F-4A69-A483-B38E991B96DC}" type="pres">
      <dgm:prSet presAssocID="{0B545A8E-3D03-462C-89F7-348181DA9242}" presName="connTx" presStyleLbl="parChTrans1D2" presStyleIdx="4" presStyleCnt="6"/>
      <dgm:spPr/>
      <dgm:t>
        <a:bodyPr/>
        <a:lstStyle/>
        <a:p>
          <a:endParaRPr lang="zh-CN" altLang="en-US"/>
        </a:p>
      </dgm:t>
    </dgm:pt>
    <dgm:pt modelId="{F14574A4-2E0A-4D36-938D-93CD8C99957D}" type="pres">
      <dgm:prSet presAssocID="{25124632-FE65-4898-89DC-F05D8CD429B4}" presName="root2" presStyleCnt="0"/>
      <dgm:spPr/>
    </dgm:pt>
    <dgm:pt modelId="{AF3B164F-0353-4D87-8AB9-3E818F570020}" type="pres">
      <dgm:prSet presAssocID="{25124632-FE65-4898-89DC-F05D8CD429B4}" presName="LevelTwoTextNode" presStyleLbl="node2" presStyleIdx="4" presStyleCnt="6" custScaleX="1754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FE3184-A6D2-4D30-A17F-966C5169BC65}" type="pres">
      <dgm:prSet presAssocID="{25124632-FE65-4898-89DC-F05D8CD429B4}" presName="level3hierChild" presStyleCnt="0"/>
      <dgm:spPr/>
    </dgm:pt>
    <dgm:pt modelId="{4A7300F6-1FD9-44B1-8DFC-E0124B10C3CC}" type="pres">
      <dgm:prSet presAssocID="{422665FA-DBAF-4705-836F-DD8D3CB75097}" presName="conn2-1" presStyleLbl="parChTrans1D2" presStyleIdx="5" presStyleCnt="6"/>
      <dgm:spPr/>
      <dgm:t>
        <a:bodyPr/>
        <a:lstStyle/>
        <a:p>
          <a:endParaRPr lang="zh-CN" altLang="en-US"/>
        </a:p>
      </dgm:t>
    </dgm:pt>
    <dgm:pt modelId="{3CF5DACF-BE20-4D22-8285-C59D7747E597}" type="pres">
      <dgm:prSet presAssocID="{422665FA-DBAF-4705-836F-DD8D3CB75097}" presName="connTx" presStyleLbl="parChTrans1D2" presStyleIdx="5" presStyleCnt="6"/>
      <dgm:spPr/>
      <dgm:t>
        <a:bodyPr/>
        <a:lstStyle/>
        <a:p>
          <a:endParaRPr lang="zh-CN" altLang="en-US"/>
        </a:p>
      </dgm:t>
    </dgm:pt>
    <dgm:pt modelId="{1A5B02A5-C6F3-41D6-AAAC-D6E8294FE06F}" type="pres">
      <dgm:prSet presAssocID="{82C41F5F-2760-4932-8E88-E36120E0782B}" presName="root2" presStyleCnt="0"/>
      <dgm:spPr/>
    </dgm:pt>
    <dgm:pt modelId="{5FD94E1A-9468-4F48-A4EF-6341D8E4DEEE}" type="pres">
      <dgm:prSet presAssocID="{82C41F5F-2760-4932-8E88-E36120E0782B}" presName="LevelTwoTextNode" presStyleLbl="node2" presStyleIdx="5" presStyleCnt="6" custScaleX="175684" custLinFactNeighborX="-555" custLinFactNeighborY="74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BE84AF-F0E0-4092-9FA0-567A029673BB}" type="pres">
      <dgm:prSet presAssocID="{82C41F5F-2760-4932-8E88-E36120E0782B}" presName="level3hierChild" presStyleCnt="0"/>
      <dgm:spPr/>
    </dgm:pt>
  </dgm:ptLst>
  <dgm:cxnLst>
    <dgm:cxn modelId="{04E8A9B9-AEBC-4065-9E72-0FB301560F32}" srcId="{303B30A1-80CF-4E6D-BF02-AE6941FC2735}" destId="{25124632-FE65-4898-89DC-F05D8CD429B4}" srcOrd="4" destOrd="0" parTransId="{0B545A8E-3D03-462C-89F7-348181DA9242}" sibTransId="{6FF7D12C-7A31-4F8E-8D28-CA3F7368C469}"/>
    <dgm:cxn modelId="{149F1F14-DD10-41B8-8BAF-3BD027F30853}" type="presOf" srcId="{25124632-FE65-4898-89DC-F05D8CD429B4}" destId="{AF3B164F-0353-4D87-8AB9-3E818F570020}" srcOrd="0" destOrd="0" presId="urn:microsoft.com/office/officeart/2008/layout/HorizontalMultiLevelHierarchy"/>
    <dgm:cxn modelId="{63177A1B-DC53-438D-8A63-B6671289A160}" type="presOf" srcId="{0B545A8E-3D03-462C-89F7-348181DA9242}" destId="{AAA687D1-0C5F-4A69-A483-B38E991B96DC}" srcOrd="1" destOrd="0" presId="urn:microsoft.com/office/officeart/2008/layout/HorizontalMultiLevelHierarchy"/>
    <dgm:cxn modelId="{EA53BD49-7893-4DFF-8BB5-28F96A3AD626}" type="presOf" srcId="{3FBBE171-6C47-44D1-A63C-9B2CD72093E2}" destId="{A2A6CC7A-A1C2-4327-9A81-0EC5930CD692}" srcOrd="0" destOrd="0" presId="urn:microsoft.com/office/officeart/2008/layout/HorizontalMultiLevelHierarchy"/>
    <dgm:cxn modelId="{2AE571C4-90A3-4982-B12B-10476F35E1B4}" type="presOf" srcId="{0B545A8E-3D03-462C-89F7-348181DA9242}" destId="{8500F34A-8CF3-4B7A-A689-37DB43C36175}" srcOrd="0" destOrd="0" presId="urn:microsoft.com/office/officeart/2008/layout/HorizontalMultiLevelHierarchy"/>
    <dgm:cxn modelId="{72D3CC2B-4F69-4D8B-AEAE-EA487A981449}" type="presOf" srcId="{82C41F5F-2760-4932-8E88-E36120E0782B}" destId="{5FD94E1A-9468-4F48-A4EF-6341D8E4DEEE}" srcOrd="0" destOrd="0" presId="urn:microsoft.com/office/officeart/2008/layout/HorizontalMultiLevelHierarchy"/>
    <dgm:cxn modelId="{D02B006B-51AF-4FFA-9DFB-3660AA9B901D}" srcId="{303B30A1-80CF-4E6D-BF02-AE6941FC2735}" destId="{8C58C095-2891-4656-A7CC-E74A910BC6EF}" srcOrd="3" destOrd="0" parTransId="{B87BB2DB-15D5-4D58-A473-24BEF1EDA97A}" sibTransId="{A72E46C5-E15D-4F70-8DB5-8DC20E673FBE}"/>
    <dgm:cxn modelId="{B9E63516-6A7B-4A71-A1EC-64E3A124BD87}" type="presOf" srcId="{303B30A1-80CF-4E6D-BF02-AE6941FC2735}" destId="{56CAF7C4-248B-427A-BE92-7878C415B805}" srcOrd="0" destOrd="0" presId="urn:microsoft.com/office/officeart/2008/layout/HorizontalMultiLevelHierarchy"/>
    <dgm:cxn modelId="{56F91EEE-4FD7-4A21-B1C2-111383EBF0D6}" type="presOf" srcId="{422665FA-DBAF-4705-836F-DD8D3CB75097}" destId="{3CF5DACF-BE20-4D22-8285-C59D7747E597}" srcOrd="1" destOrd="0" presId="urn:microsoft.com/office/officeart/2008/layout/HorizontalMultiLevelHierarchy"/>
    <dgm:cxn modelId="{7F60F4C1-E070-411E-813A-5742068B145F}" type="presOf" srcId="{8C58C095-2891-4656-A7CC-E74A910BC6EF}" destId="{FC90A20F-8698-4E23-8E73-562C13996A63}" srcOrd="0" destOrd="0" presId="urn:microsoft.com/office/officeart/2008/layout/HorizontalMultiLevelHierarchy"/>
    <dgm:cxn modelId="{1F818F42-76E7-4B51-BA1D-8C0645A24D46}" type="presOf" srcId="{7FDBBC48-AD6F-4A48-8BA8-6DD229DFBDAB}" destId="{C60E3BD1-2FA6-4098-9193-A5BF85EDCFDE}" srcOrd="1" destOrd="0" presId="urn:microsoft.com/office/officeart/2008/layout/HorizontalMultiLevelHierarchy"/>
    <dgm:cxn modelId="{53551C94-847C-4F33-A558-D2491B1CDC99}" type="presOf" srcId="{375C94B1-0FF8-465A-A584-9DD8415FBC65}" destId="{AA36C45A-BBE9-41D1-8575-99A99B609C7A}" srcOrd="0" destOrd="0" presId="urn:microsoft.com/office/officeart/2008/layout/HorizontalMultiLevelHierarchy"/>
    <dgm:cxn modelId="{EE4550BF-E3F0-46F4-95C1-DD38DB50B6C7}" srcId="{303B30A1-80CF-4E6D-BF02-AE6941FC2735}" destId="{30674C00-09B5-4FBE-99C2-2A2F84FD0E7D}" srcOrd="2" destOrd="0" parTransId="{3FBBE171-6C47-44D1-A63C-9B2CD72093E2}" sibTransId="{1A8D613C-1D85-4CC5-8586-F7ACD792B051}"/>
    <dgm:cxn modelId="{6DC0421B-5DED-4248-9763-80CB65785E3C}" type="presOf" srcId="{422665FA-DBAF-4705-836F-DD8D3CB75097}" destId="{4A7300F6-1FD9-44B1-8DFC-E0124B10C3CC}" srcOrd="0" destOrd="0" presId="urn:microsoft.com/office/officeart/2008/layout/HorizontalMultiLevelHierarchy"/>
    <dgm:cxn modelId="{BA693973-BA50-4F00-A759-BFA8A9593472}" type="presOf" srcId="{32154A14-D05C-4033-93AE-4306E1426524}" destId="{AE54C124-B147-43BB-9C0A-CD4832D96C28}" srcOrd="0" destOrd="0" presId="urn:microsoft.com/office/officeart/2008/layout/HorizontalMultiLevelHierarchy"/>
    <dgm:cxn modelId="{F84DF678-50E1-4DA0-A5A9-4E80784C3C3F}" type="presOf" srcId="{375C94B1-0FF8-465A-A584-9DD8415FBC65}" destId="{31A49377-62B9-42EF-A10B-1B4449FBC2CD}" srcOrd="1" destOrd="0" presId="urn:microsoft.com/office/officeart/2008/layout/HorizontalMultiLevelHierarchy"/>
    <dgm:cxn modelId="{BBB426E1-71A2-43A7-9BE9-CCBF766F6AA5}" type="presOf" srcId="{B87BB2DB-15D5-4D58-A473-24BEF1EDA97A}" destId="{07415B69-DCB1-45A5-A1A9-113E621B46DF}" srcOrd="1" destOrd="0" presId="urn:microsoft.com/office/officeart/2008/layout/HorizontalMultiLevelHierarchy"/>
    <dgm:cxn modelId="{CBE097CC-F978-4C73-9B9A-8045BC422FFD}" type="presOf" srcId="{30674C00-09B5-4FBE-99C2-2A2F84FD0E7D}" destId="{B9550CA0-98BE-4C46-9BC9-3966E12AA90F}" srcOrd="0" destOrd="0" presId="urn:microsoft.com/office/officeart/2008/layout/HorizontalMultiLevelHierarchy"/>
    <dgm:cxn modelId="{EDEED6A7-A145-480F-8D1D-46149E0F8D09}" type="presOf" srcId="{49EB2BCD-3534-4A36-8350-CA92D8FEA756}" destId="{89C9BE32-BB05-4FC2-9A93-633066907270}" srcOrd="0" destOrd="0" presId="urn:microsoft.com/office/officeart/2008/layout/HorizontalMultiLevelHierarchy"/>
    <dgm:cxn modelId="{889E2FAB-061C-4168-995A-416B235EDDCF}" srcId="{303B30A1-80CF-4E6D-BF02-AE6941FC2735}" destId="{5EE5BAB6-0854-4AD2-BC97-77C3B516926C}" srcOrd="1" destOrd="0" parTransId="{375C94B1-0FF8-465A-A584-9DD8415FBC65}" sibTransId="{4825390F-DF29-4D22-9EF4-277B3D5C1787}"/>
    <dgm:cxn modelId="{4201CE8D-8535-4C84-A160-8C86C9594564}" type="presOf" srcId="{3FBBE171-6C47-44D1-A63C-9B2CD72093E2}" destId="{1218F043-1E38-4BB3-B7EC-26D91B0DD4B4}" srcOrd="1" destOrd="0" presId="urn:microsoft.com/office/officeart/2008/layout/HorizontalMultiLevelHierarchy"/>
    <dgm:cxn modelId="{9591ACC1-05A6-47E3-AD42-A4E723BA6F92}" srcId="{303B30A1-80CF-4E6D-BF02-AE6941FC2735}" destId="{82C41F5F-2760-4932-8E88-E36120E0782B}" srcOrd="5" destOrd="0" parTransId="{422665FA-DBAF-4705-836F-DD8D3CB75097}" sibTransId="{8934A195-BF52-401E-8A37-819063528FED}"/>
    <dgm:cxn modelId="{E438047A-E359-4039-8F2F-D68D9079B8DA}" type="presOf" srcId="{7FDBBC48-AD6F-4A48-8BA8-6DD229DFBDAB}" destId="{0E1D7438-E4CE-42E6-87B8-B47BB1020F08}" srcOrd="0" destOrd="0" presId="urn:microsoft.com/office/officeart/2008/layout/HorizontalMultiLevelHierarchy"/>
    <dgm:cxn modelId="{27B2CB67-E933-4441-AEC4-269D6A1DB463}" type="presOf" srcId="{B87BB2DB-15D5-4D58-A473-24BEF1EDA97A}" destId="{D2D77945-4DD6-4E47-88E8-63B75F335FC0}" srcOrd="0" destOrd="0" presId="urn:microsoft.com/office/officeart/2008/layout/HorizontalMultiLevelHierarchy"/>
    <dgm:cxn modelId="{425289F7-4F89-41A6-9AAF-F4DE0D878F07}" srcId="{303B30A1-80CF-4E6D-BF02-AE6941FC2735}" destId="{32154A14-D05C-4033-93AE-4306E1426524}" srcOrd="0" destOrd="0" parTransId="{7FDBBC48-AD6F-4A48-8BA8-6DD229DFBDAB}" sibTransId="{6C6546DC-4F0C-4E85-9118-F9744EF17702}"/>
    <dgm:cxn modelId="{F4BDF62C-AD88-4D3A-B648-04E51D54BD3D}" srcId="{49EB2BCD-3534-4A36-8350-CA92D8FEA756}" destId="{303B30A1-80CF-4E6D-BF02-AE6941FC2735}" srcOrd="0" destOrd="0" parTransId="{A2850FA0-DFFB-4789-A97B-C3E5EBBAC4C5}" sibTransId="{E26F35B9-961F-4A5C-8E40-936A43284676}"/>
    <dgm:cxn modelId="{F056AE3E-F928-44B2-8D35-8F9E23B26671}" type="presOf" srcId="{5EE5BAB6-0854-4AD2-BC97-77C3B516926C}" destId="{D45C234D-B2B9-4819-9F6A-CF7F079E3EB3}" srcOrd="0" destOrd="0" presId="urn:microsoft.com/office/officeart/2008/layout/HorizontalMultiLevelHierarchy"/>
    <dgm:cxn modelId="{B97318A3-6399-4156-B7B4-171925F75AE3}" type="presParOf" srcId="{89C9BE32-BB05-4FC2-9A93-633066907270}" destId="{A1368A80-CB28-482E-A832-DCA3C6884FD3}" srcOrd="0" destOrd="0" presId="urn:microsoft.com/office/officeart/2008/layout/HorizontalMultiLevelHierarchy"/>
    <dgm:cxn modelId="{C11A2890-A224-4D49-B9BB-A48B74C525E7}" type="presParOf" srcId="{A1368A80-CB28-482E-A832-DCA3C6884FD3}" destId="{56CAF7C4-248B-427A-BE92-7878C415B805}" srcOrd="0" destOrd="0" presId="urn:microsoft.com/office/officeart/2008/layout/HorizontalMultiLevelHierarchy"/>
    <dgm:cxn modelId="{6110CBD5-4C71-4B12-B235-6D76B139DA47}" type="presParOf" srcId="{A1368A80-CB28-482E-A832-DCA3C6884FD3}" destId="{30CAA040-CEC8-484E-9818-9E04942E4DBE}" srcOrd="1" destOrd="0" presId="urn:microsoft.com/office/officeart/2008/layout/HorizontalMultiLevelHierarchy"/>
    <dgm:cxn modelId="{102066B7-B0B0-42D8-BF9B-1FB09B8D90CF}" type="presParOf" srcId="{30CAA040-CEC8-484E-9818-9E04942E4DBE}" destId="{0E1D7438-E4CE-42E6-87B8-B47BB1020F08}" srcOrd="0" destOrd="0" presId="urn:microsoft.com/office/officeart/2008/layout/HorizontalMultiLevelHierarchy"/>
    <dgm:cxn modelId="{7C955F6D-D688-4581-A539-453090776C17}" type="presParOf" srcId="{0E1D7438-E4CE-42E6-87B8-B47BB1020F08}" destId="{C60E3BD1-2FA6-4098-9193-A5BF85EDCFDE}" srcOrd="0" destOrd="0" presId="urn:microsoft.com/office/officeart/2008/layout/HorizontalMultiLevelHierarchy"/>
    <dgm:cxn modelId="{552ED1E1-DD3C-4FE3-BE7F-7D6C17ABAB5F}" type="presParOf" srcId="{30CAA040-CEC8-484E-9818-9E04942E4DBE}" destId="{5F57E823-5A20-442F-A58D-A97AE6726EF4}" srcOrd="1" destOrd="0" presId="urn:microsoft.com/office/officeart/2008/layout/HorizontalMultiLevelHierarchy"/>
    <dgm:cxn modelId="{6549C538-7CE4-4EB5-B464-78F60490F973}" type="presParOf" srcId="{5F57E823-5A20-442F-A58D-A97AE6726EF4}" destId="{AE54C124-B147-43BB-9C0A-CD4832D96C28}" srcOrd="0" destOrd="0" presId="urn:microsoft.com/office/officeart/2008/layout/HorizontalMultiLevelHierarchy"/>
    <dgm:cxn modelId="{7F6F15C5-9008-44CC-A50E-F9F2FC58E5CD}" type="presParOf" srcId="{5F57E823-5A20-442F-A58D-A97AE6726EF4}" destId="{32A6FFFD-61AD-413E-89DB-8B4C8650F1CC}" srcOrd="1" destOrd="0" presId="urn:microsoft.com/office/officeart/2008/layout/HorizontalMultiLevelHierarchy"/>
    <dgm:cxn modelId="{F45DE00B-90C4-4AD8-BA01-3D7CFD4F0F0B}" type="presParOf" srcId="{30CAA040-CEC8-484E-9818-9E04942E4DBE}" destId="{AA36C45A-BBE9-41D1-8575-99A99B609C7A}" srcOrd="2" destOrd="0" presId="urn:microsoft.com/office/officeart/2008/layout/HorizontalMultiLevelHierarchy"/>
    <dgm:cxn modelId="{E197D745-4379-42FE-95B9-E42344F88DD7}" type="presParOf" srcId="{AA36C45A-BBE9-41D1-8575-99A99B609C7A}" destId="{31A49377-62B9-42EF-A10B-1B4449FBC2CD}" srcOrd="0" destOrd="0" presId="urn:microsoft.com/office/officeart/2008/layout/HorizontalMultiLevelHierarchy"/>
    <dgm:cxn modelId="{48822F35-97C6-4B85-987B-A0ACEB272B92}" type="presParOf" srcId="{30CAA040-CEC8-484E-9818-9E04942E4DBE}" destId="{0DC2484B-224F-4E16-AD34-7D20DD05C8D0}" srcOrd="3" destOrd="0" presId="urn:microsoft.com/office/officeart/2008/layout/HorizontalMultiLevelHierarchy"/>
    <dgm:cxn modelId="{CD455546-2990-41C7-BC2B-7224487A93FF}" type="presParOf" srcId="{0DC2484B-224F-4E16-AD34-7D20DD05C8D0}" destId="{D45C234D-B2B9-4819-9F6A-CF7F079E3EB3}" srcOrd="0" destOrd="0" presId="urn:microsoft.com/office/officeart/2008/layout/HorizontalMultiLevelHierarchy"/>
    <dgm:cxn modelId="{F491B7C2-00BA-40E1-9755-5C45D728C63C}" type="presParOf" srcId="{0DC2484B-224F-4E16-AD34-7D20DD05C8D0}" destId="{73C217D3-A35E-47D4-8552-8CACE81256F3}" srcOrd="1" destOrd="0" presId="urn:microsoft.com/office/officeart/2008/layout/HorizontalMultiLevelHierarchy"/>
    <dgm:cxn modelId="{D298BE9A-C87B-4CD9-9E1D-9270E54ED79F}" type="presParOf" srcId="{30CAA040-CEC8-484E-9818-9E04942E4DBE}" destId="{A2A6CC7A-A1C2-4327-9A81-0EC5930CD692}" srcOrd="4" destOrd="0" presId="urn:microsoft.com/office/officeart/2008/layout/HorizontalMultiLevelHierarchy"/>
    <dgm:cxn modelId="{B4638807-75DC-4046-B97B-375E41B98D5B}" type="presParOf" srcId="{A2A6CC7A-A1C2-4327-9A81-0EC5930CD692}" destId="{1218F043-1E38-4BB3-B7EC-26D91B0DD4B4}" srcOrd="0" destOrd="0" presId="urn:microsoft.com/office/officeart/2008/layout/HorizontalMultiLevelHierarchy"/>
    <dgm:cxn modelId="{6D5E2568-8277-4FE0-BF90-D340B437A243}" type="presParOf" srcId="{30CAA040-CEC8-484E-9818-9E04942E4DBE}" destId="{6F25ED5A-4ABA-4109-AE0A-29AB2F9DC7AB}" srcOrd="5" destOrd="0" presId="urn:microsoft.com/office/officeart/2008/layout/HorizontalMultiLevelHierarchy"/>
    <dgm:cxn modelId="{EDAFE802-3D6B-4C62-A4AE-D2E89F5784C3}" type="presParOf" srcId="{6F25ED5A-4ABA-4109-AE0A-29AB2F9DC7AB}" destId="{B9550CA0-98BE-4C46-9BC9-3966E12AA90F}" srcOrd="0" destOrd="0" presId="urn:microsoft.com/office/officeart/2008/layout/HorizontalMultiLevelHierarchy"/>
    <dgm:cxn modelId="{FCF55D18-25E0-40A4-9AD9-2C73AE141674}" type="presParOf" srcId="{6F25ED5A-4ABA-4109-AE0A-29AB2F9DC7AB}" destId="{D0C8D1A7-64EF-471E-8943-4262AD4587D7}" srcOrd="1" destOrd="0" presId="urn:microsoft.com/office/officeart/2008/layout/HorizontalMultiLevelHierarchy"/>
    <dgm:cxn modelId="{257E74B7-2A2D-45A6-96D9-4E85E3B88F4A}" type="presParOf" srcId="{30CAA040-CEC8-484E-9818-9E04942E4DBE}" destId="{D2D77945-4DD6-4E47-88E8-63B75F335FC0}" srcOrd="6" destOrd="0" presId="urn:microsoft.com/office/officeart/2008/layout/HorizontalMultiLevelHierarchy"/>
    <dgm:cxn modelId="{D4658054-F7E9-4962-8C69-7825323A0AE6}" type="presParOf" srcId="{D2D77945-4DD6-4E47-88E8-63B75F335FC0}" destId="{07415B69-DCB1-45A5-A1A9-113E621B46DF}" srcOrd="0" destOrd="0" presId="urn:microsoft.com/office/officeart/2008/layout/HorizontalMultiLevelHierarchy"/>
    <dgm:cxn modelId="{78444BBE-65BA-4C76-A4A1-0E0706DFCF50}" type="presParOf" srcId="{30CAA040-CEC8-484E-9818-9E04942E4DBE}" destId="{72C44AE5-E957-43EB-8592-29E0580551CE}" srcOrd="7" destOrd="0" presId="urn:microsoft.com/office/officeart/2008/layout/HorizontalMultiLevelHierarchy"/>
    <dgm:cxn modelId="{6AB2C414-EB89-4A35-B3AE-8CC3F6C931AE}" type="presParOf" srcId="{72C44AE5-E957-43EB-8592-29E0580551CE}" destId="{FC90A20F-8698-4E23-8E73-562C13996A63}" srcOrd="0" destOrd="0" presId="urn:microsoft.com/office/officeart/2008/layout/HorizontalMultiLevelHierarchy"/>
    <dgm:cxn modelId="{DA1418DD-1310-4319-8835-9747563F0D9D}" type="presParOf" srcId="{72C44AE5-E957-43EB-8592-29E0580551CE}" destId="{3CCD5747-9F72-4B2B-9E2C-6BAD5A9EEFE2}" srcOrd="1" destOrd="0" presId="urn:microsoft.com/office/officeart/2008/layout/HorizontalMultiLevelHierarchy"/>
    <dgm:cxn modelId="{3E966E47-8B34-40B0-8A9D-85EB7083B800}" type="presParOf" srcId="{30CAA040-CEC8-484E-9818-9E04942E4DBE}" destId="{8500F34A-8CF3-4B7A-A689-37DB43C36175}" srcOrd="8" destOrd="0" presId="urn:microsoft.com/office/officeart/2008/layout/HorizontalMultiLevelHierarchy"/>
    <dgm:cxn modelId="{9B5932CF-420F-4414-9A3D-B0E240EE9CF5}" type="presParOf" srcId="{8500F34A-8CF3-4B7A-A689-37DB43C36175}" destId="{AAA687D1-0C5F-4A69-A483-B38E991B96DC}" srcOrd="0" destOrd="0" presId="urn:microsoft.com/office/officeart/2008/layout/HorizontalMultiLevelHierarchy"/>
    <dgm:cxn modelId="{559F9FDA-B71E-491D-878E-AE38B0F75379}" type="presParOf" srcId="{30CAA040-CEC8-484E-9818-9E04942E4DBE}" destId="{F14574A4-2E0A-4D36-938D-93CD8C99957D}" srcOrd="9" destOrd="0" presId="urn:microsoft.com/office/officeart/2008/layout/HorizontalMultiLevelHierarchy"/>
    <dgm:cxn modelId="{2F058DA6-9016-4FA9-A863-0F9EED8964A0}" type="presParOf" srcId="{F14574A4-2E0A-4D36-938D-93CD8C99957D}" destId="{AF3B164F-0353-4D87-8AB9-3E818F570020}" srcOrd="0" destOrd="0" presId="urn:microsoft.com/office/officeart/2008/layout/HorizontalMultiLevelHierarchy"/>
    <dgm:cxn modelId="{3F870C8A-45AA-4E47-BF42-E5EF83D8776C}" type="presParOf" srcId="{F14574A4-2E0A-4D36-938D-93CD8C99957D}" destId="{A4FE3184-A6D2-4D30-A17F-966C5169BC65}" srcOrd="1" destOrd="0" presId="urn:microsoft.com/office/officeart/2008/layout/HorizontalMultiLevelHierarchy"/>
    <dgm:cxn modelId="{A061914F-408D-4D9C-9312-D0219E4087EC}" type="presParOf" srcId="{30CAA040-CEC8-484E-9818-9E04942E4DBE}" destId="{4A7300F6-1FD9-44B1-8DFC-E0124B10C3CC}" srcOrd="10" destOrd="0" presId="urn:microsoft.com/office/officeart/2008/layout/HorizontalMultiLevelHierarchy"/>
    <dgm:cxn modelId="{A3BC5364-7DDB-467F-BF6A-23E80830FDBE}" type="presParOf" srcId="{4A7300F6-1FD9-44B1-8DFC-E0124B10C3CC}" destId="{3CF5DACF-BE20-4D22-8285-C59D7747E597}" srcOrd="0" destOrd="0" presId="urn:microsoft.com/office/officeart/2008/layout/HorizontalMultiLevelHierarchy"/>
    <dgm:cxn modelId="{D7113EBB-7420-4FF9-AD26-ABAA23FDE799}" type="presParOf" srcId="{30CAA040-CEC8-484E-9818-9E04942E4DBE}" destId="{1A5B02A5-C6F3-41D6-AAAC-D6E8294FE06F}" srcOrd="11" destOrd="0" presId="urn:microsoft.com/office/officeart/2008/layout/HorizontalMultiLevelHierarchy"/>
    <dgm:cxn modelId="{14D52F49-6F5A-4A3D-8EEC-1B93EB3D638B}" type="presParOf" srcId="{1A5B02A5-C6F3-41D6-AAAC-D6E8294FE06F}" destId="{5FD94E1A-9468-4F48-A4EF-6341D8E4DEEE}" srcOrd="0" destOrd="0" presId="urn:microsoft.com/office/officeart/2008/layout/HorizontalMultiLevelHierarchy"/>
    <dgm:cxn modelId="{9CF428F4-6B1A-42AC-9BD0-88B13DA250AF}" type="presParOf" srcId="{1A5B02A5-C6F3-41D6-AAAC-D6E8294FE06F}" destId="{59BE84AF-F0E0-4092-9FA0-567A029673B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ABB65-0A15-4719-978E-8EAB9F88B976}">
      <dsp:nvSpPr>
        <dsp:cNvPr id="0" name=""/>
        <dsp:cNvSpPr/>
      </dsp:nvSpPr>
      <dsp:spPr>
        <a:xfrm>
          <a:off x="1438583" y="2031999"/>
          <a:ext cx="275753" cy="1839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76" y="0"/>
              </a:lnTo>
              <a:lnTo>
                <a:pt x="137876" y="1839057"/>
              </a:lnTo>
              <a:lnTo>
                <a:pt x="275753" y="18390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>
            <a:latin typeface="微软雅黑" pitchFamily="34" charset="-122"/>
            <a:ea typeface="微软雅黑" pitchFamily="34" charset="-122"/>
          </a:endParaRPr>
        </a:p>
      </dsp:txBody>
      <dsp:txXfrm>
        <a:off x="1529970" y="2905038"/>
        <a:ext cx="92980" cy="92980"/>
      </dsp:txXfrm>
    </dsp:sp>
    <dsp:sp modelId="{AC20C8BE-7D8D-4E2A-AA40-2FC9AC9CF2FF}">
      <dsp:nvSpPr>
        <dsp:cNvPr id="0" name=""/>
        <dsp:cNvSpPr/>
      </dsp:nvSpPr>
      <dsp:spPr>
        <a:xfrm>
          <a:off x="1438583" y="2031999"/>
          <a:ext cx="275753" cy="133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76" y="0"/>
              </a:lnTo>
              <a:lnTo>
                <a:pt x="137876" y="1336427"/>
              </a:lnTo>
              <a:lnTo>
                <a:pt x="275753" y="13364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542346" y="2666099"/>
        <a:ext cx="68228" cy="68228"/>
      </dsp:txXfrm>
    </dsp:sp>
    <dsp:sp modelId="{25FAD188-9ADE-45CD-9685-04B84B21BFAF}">
      <dsp:nvSpPr>
        <dsp:cNvPr id="0" name=""/>
        <dsp:cNvSpPr/>
      </dsp:nvSpPr>
      <dsp:spPr>
        <a:xfrm>
          <a:off x="1438583" y="2031999"/>
          <a:ext cx="275753" cy="8109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76" y="0"/>
              </a:lnTo>
              <a:lnTo>
                <a:pt x="137876" y="810982"/>
              </a:lnTo>
              <a:lnTo>
                <a:pt x="275753" y="8109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itchFamily="34" charset="-122"/>
            <a:ea typeface="微软雅黑" pitchFamily="34" charset="-122"/>
          </a:endParaRPr>
        </a:p>
      </dsp:txBody>
      <dsp:txXfrm>
        <a:off x="1555046" y="2416076"/>
        <a:ext cx="42829" cy="42829"/>
      </dsp:txXfrm>
    </dsp:sp>
    <dsp:sp modelId="{97280177-E30C-4ACF-9455-8665CDC05CA4}">
      <dsp:nvSpPr>
        <dsp:cNvPr id="0" name=""/>
        <dsp:cNvSpPr/>
      </dsp:nvSpPr>
      <dsp:spPr>
        <a:xfrm>
          <a:off x="1438583" y="2031999"/>
          <a:ext cx="275753" cy="285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876" y="0"/>
              </a:lnTo>
              <a:lnTo>
                <a:pt x="137876" y="285537"/>
              </a:lnTo>
              <a:lnTo>
                <a:pt x="275753" y="2855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itchFamily="34" charset="-122"/>
            <a:ea typeface="微软雅黑" pitchFamily="34" charset="-122"/>
          </a:endParaRPr>
        </a:p>
      </dsp:txBody>
      <dsp:txXfrm>
        <a:off x="1566536" y="2164844"/>
        <a:ext cx="19847" cy="19847"/>
      </dsp:txXfrm>
    </dsp:sp>
    <dsp:sp modelId="{4A7300F6-1FD9-44B1-8DFC-E0124B10C3CC}">
      <dsp:nvSpPr>
        <dsp:cNvPr id="0" name=""/>
        <dsp:cNvSpPr/>
      </dsp:nvSpPr>
      <dsp:spPr>
        <a:xfrm>
          <a:off x="1438583" y="1823429"/>
          <a:ext cx="268101" cy="208570"/>
        </a:xfrm>
        <a:custGeom>
          <a:avLst/>
          <a:gdLst/>
          <a:ahLst/>
          <a:cxnLst/>
          <a:rect l="0" t="0" r="0" b="0"/>
          <a:pathLst>
            <a:path>
              <a:moveTo>
                <a:pt x="0" y="208570"/>
              </a:moveTo>
              <a:lnTo>
                <a:pt x="134050" y="208570"/>
              </a:lnTo>
              <a:lnTo>
                <a:pt x="134050" y="0"/>
              </a:lnTo>
              <a:lnTo>
                <a:pt x="26810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itchFamily="34" charset="-122"/>
            <a:ea typeface="微软雅黑" pitchFamily="34" charset="-122"/>
          </a:endParaRPr>
        </a:p>
      </dsp:txBody>
      <dsp:txXfrm>
        <a:off x="1564142" y="1919223"/>
        <a:ext cx="16983" cy="16983"/>
      </dsp:txXfrm>
    </dsp:sp>
    <dsp:sp modelId="{8500F34A-8CF3-4B7A-A689-37DB43C36175}">
      <dsp:nvSpPr>
        <dsp:cNvPr id="0" name=""/>
        <dsp:cNvSpPr/>
      </dsp:nvSpPr>
      <dsp:spPr>
        <a:xfrm>
          <a:off x="1438583" y="1266647"/>
          <a:ext cx="275753" cy="765352"/>
        </a:xfrm>
        <a:custGeom>
          <a:avLst/>
          <a:gdLst/>
          <a:ahLst/>
          <a:cxnLst/>
          <a:rect l="0" t="0" r="0" b="0"/>
          <a:pathLst>
            <a:path>
              <a:moveTo>
                <a:pt x="0" y="765352"/>
              </a:moveTo>
              <a:lnTo>
                <a:pt x="137876" y="765352"/>
              </a:lnTo>
              <a:lnTo>
                <a:pt x="137876" y="0"/>
              </a:lnTo>
              <a:lnTo>
                <a:pt x="27575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itchFamily="34" charset="-122"/>
            <a:ea typeface="微软雅黑" pitchFamily="34" charset="-122"/>
          </a:endParaRPr>
        </a:p>
      </dsp:txBody>
      <dsp:txXfrm>
        <a:off x="1556122" y="1628985"/>
        <a:ext cx="40675" cy="40675"/>
      </dsp:txXfrm>
    </dsp:sp>
    <dsp:sp modelId="{D2D77945-4DD6-4E47-88E8-63B75F335FC0}">
      <dsp:nvSpPr>
        <dsp:cNvPr id="0" name=""/>
        <dsp:cNvSpPr/>
      </dsp:nvSpPr>
      <dsp:spPr>
        <a:xfrm>
          <a:off x="1438583" y="741202"/>
          <a:ext cx="275753" cy="1290797"/>
        </a:xfrm>
        <a:custGeom>
          <a:avLst/>
          <a:gdLst/>
          <a:ahLst/>
          <a:cxnLst/>
          <a:rect l="0" t="0" r="0" b="0"/>
          <a:pathLst>
            <a:path>
              <a:moveTo>
                <a:pt x="0" y="1290797"/>
              </a:moveTo>
              <a:lnTo>
                <a:pt x="137876" y="1290797"/>
              </a:lnTo>
              <a:lnTo>
                <a:pt x="137876" y="0"/>
              </a:lnTo>
              <a:lnTo>
                <a:pt x="27575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543462" y="1353603"/>
        <a:ext cx="65996" cy="65996"/>
      </dsp:txXfrm>
    </dsp:sp>
    <dsp:sp modelId="{A2A6CC7A-A1C2-4327-9A81-0EC5930CD692}">
      <dsp:nvSpPr>
        <dsp:cNvPr id="0" name=""/>
        <dsp:cNvSpPr/>
      </dsp:nvSpPr>
      <dsp:spPr>
        <a:xfrm>
          <a:off x="1438583" y="215757"/>
          <a:ext cx="275753" cy="1816242"/>
        </a:xfrm>
        <a:custGeom>
          <a:avLst/>
          <a:gdLst/>
          <a:ahLst/>
          <a:cxnLst/>
          <a:rect l="0" t="0" r="0" b="0"/>
          <a:pathLst>
            <a:path>
              <a:moveTo>
                <a:pt x="0" y="1816242"/>
              </a:moveTo>
              <a:lnTo>
                <a:pt x="137876" y="1816242"/>
              </a:lnTo>
              <a:lnTo>
                <a:pt x="137876" y="0"/>
              </a:lnTo>
              <a:lnTo>
                <a:pt x="27575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530534" y="1077952"/>
        <a:ext cx="91852" cy="91852"/>
      </dsp:txXfrm>
    </dsp:sp>
    <dsp:sp modelId="{56CAF7C4-248B-427A-BE92-7878C415B805}">
      <dsp:nvSpPr>
        <dsp:cNvPr id="0" name=""/>
        <dsp:cNvSpPr/>
      </dsp:nvSpPr>
      <dsp:spPr>
        <a:xfrm rot="16200000">
          <a:off x="122206" y="1821822"/>
          <a:ext cx="2212399" cy="420355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运营报表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22206" y="1821822"/>
        <a:ext cx="2212399" cy="420355"/>
      </dsp:txXfrm>
    </dsp:sp>
    <dsp:sp modelId="{B9550CA0-98BE-4C46-9BC9-3966E12AA90F}">
      <dsp:nvSpPr>
        <dsp:cNvPr id="0" name=""/>
        <dsp:cNvSpPr/>
      </dsp:nvSpPr>
      <dsp:spPr>
        <a:xfrm>
          <a:off x="1714337" y="5579"/>
          <a:ext cx="3344462" cy="420355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关键业务指标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714337" y="5579"/>
        <a:ext cx="3344462" cy="420355"/>
      </dsp:txXfrm>
    </dsp:sp>
    <dsp:sp modelId="{FC90A20F-8698-4E23-8E73-562C13996A63}">
      <dsp:nvSpPr>
        <dsp:cNvPr id="0" name=""/>
        <dsp:cNvSpPr/>
      </dsp:nvSpPr>
      <dsp:spPr>
        <a:xfrm>
          <a:off x="1714337" y="531024"/>
          <a:ext cx="3363434" cy="420355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市场渠道效果快照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714337" y="531024"/>
        <a:ext cx="3363434" cy="420355"/>
      </dsp:txXfrm>
    </dsp:sp>
    <dsp:sp modelId="{AF3B164F-0353-4D87-8AB9-3E818F570020}">
      <dsp:nvSpPr>
        <dsp:cNvPr id="0" name=""/>
        <dsp:cNvSpPr/>
      </dsp:nvSpPr>
      <dsp:spPr>
        <a:xfrm>
          <a:off x="1714337" y="1056469"/>
          <a:ext cx="3363434" cy="420355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中心课程合同详情报表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714337" y="1056469"/>
        <a:ext cx="3363434" cy="420355"/>
      </dsp:txXfrm>
    </dsp:sp>
    <dsp:sp modelId="{5FD94E1A-9468-4F48-A4EF-6341D8E4DEEE}">
      <dsp:nvSpPr>
        <dsp:cNvPr id="0" name=""/>
        <dsp:cNvSpPr/>
      </dsp:nvSpPr>
      <dsp:spPr>
        <a:xfrm>
          <a:off x="1706685" y="1613251"/>
          <a:ext cx="3363434" cy="4203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中心账户清单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706685" y="1613251"/>
        <a:ext cx="3363434" cy="420355"/>
      </dsp:txXfrm>
    </dsp:sp>
    <dsp:sp modelId="{47312579-A92C-4CE9-887C-1223623A1AE1}">
      <dsp:nvSpPr>
        <dsp:cNvPr id="0" name=""/>
        <dsp:cNvSpPr/>
      </dsp:nvSpPr>
      <dsp:spPr>
        <a:xfrm>
          <a:off x="1714337" y="2107359"/>
          <a:ext cx="3363434" cy="420355"/>
        </a:xfrm>
        <a:prstGeom prst="rect">
          <a:avLst/>
        </a:prstGeom>
        <a:solidFill>
          <a:srgbClr val="C1D8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月销售收入报表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714337" y="2107359"/>
        <a:ext cx="3363434" cy="420355"/>
      </dsp:txXfrm>
    </dsp:sp>
    <dsp:sp modelId="{64D913DA-34B3-42CA-894C-9FEDE24F12D9}">
      <dsp:nvSpPr>
        <dsp:cNvPr id="0" name=""/>
        <dsp:cNvSpPr/>
      </dsp:nvSpPr>
      <dsp:spPr>
        <a:xfrm>
          <a:off x="1714337" y="2632804"/>
          <a:ext cx="3363434" cy="420355"/>
        </a:xfrm>
        <a:prstGeom prst="rect">
          <a:avLst/>
        </a:prstGeom>
        <a:solidFill>
          <a:srgbClr val="F16D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老师销售工作量报表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714337" y="2632804"/>
        <a:ext cx="3363434" cy="420355"/>
      </dsp:txXfrm>
    </dsp:sp>
    <dsp:sp modelId="{9A538EDB-F51D-495B-8C37-E106F762D5A9}">
      <dsp:nvSpPr>
        <dsp:cNvPr id="0" name=""/>
        <dsp:cNvSpPr/>
      </dsp:nvSpPr>
      <dsp:spPr>
        <a:xfrm>
          <a:off x="1714337" y="3158249"/>
          <a:ext cx="3359960" cy="420355"/>
        </a:xfrm>
        <a:prstGeom prst="rect">
          <a:avLst/>
        </a:prstGeom>
        <a:solidFill>
          <a:srgbClr val="F16D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老师上课工作量报表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714337" y="3158249"/>
        <a:ext cx="3359960" cy="420355"/>
      </dsp:txXfrm>
    </dsp:sp>
    <dsp:sp modelId="{8EC04843-32F5-4BA3-A120-2472D3530B5D}">
      <dsp:nvSpPr>
        <dsp:cNvPr id="0" name=""/>
        <dsp:cNvSpPr/>
      </dsp:nvSpPr>
      <dsp:spPr>
        <a:xfrm>
          <a:off x="1714337" y="3683694"/>
          <a:ext cx="3363434" cy="374726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生日报表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714337" y="3683694"/>
        <a:ext cx="3363434" cy="374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300F6-1FD9-44B1-8DFC-E0124B10C3CC}">
      <dsp:nvSpPr>
        <dsp:cNvPr id="0" name=""/>
        <dsp:cNvSpPr/>
      </dsp:nvSpPr>
      <dsp:spPr>
        <a:xfrm>
          <a:off x="1758619" y="2032000"/>
          <a:ext cx="357336" cy="1751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8668" y="0"/>
              </a:lnTo>
              <a:lnTo>
                <a:pt x="178668" y="1751865"/>
              </a:lnTo>
              <a:lnTo>
                <a:pt x="357336" y="17518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itchFamily="34" charset="-122"/>
            <a:ea typeface="微软雅黑" pitchFamily="34" charset="-122"/>
          </a:endParaRPr>
        </a:p>
      </dsp:txBody>
      <dsp:txXfrm>
        <a:off x="1892589" y="2863234"/>
        <a:ext cx="89396" cy="89396"/>
      </dsp:txXfrm>
    </dsp:sp>
    <dsp:sp modelId="{8500F34A-8CF3-4B7A-A689-37DB43C36175}">
      <dsp:nvSpPr>
        <dsp:cNvPr id="0" name=""/>
        <dsp:cNvSpPr/>
      </dsp:nvSpPr>
      <dsp:spPr>
        <a:xfrm>
          <a:off x="1758619" y="2032000"/>
          <a:ext cx="367536" cy="1050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768" y="0"/>
              </a:lnTo>
              <a:lnTo>
                <a:pt x="183768" y="1050503"/>
              </a:lnTo>
              <a:lnTo>
                <a:pt x="367536" y="10505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itchFamily="34" charset="-122"/>
            <a:ea typeface="微软雅黑" pitchFamily="34" charset="-122"/>
          </a:endParaRPr>
        </a:p>
      </dsp:txBody>
      <dsp:txXfrm>
        <a:off x="1914563" y="2529428"/>
        <a:ext cx="55647" cy="55647"/>
      </dsp:txXfrm>
    </dsp:sp>
    <dsp:sp modelId="{D2D77945-4DD6-4E47-88E8-63B75F335FC0}">
      <dsp:nvSpPr>
        <dsp:cNvPr id="0" name=""/>
        <dsp:cNvSpPr/>
      </dsp:nvSpPr>
      <dsp:spPr>
        <a:xfrm>
          <a:off x="1758619" y="2032000"/>
          <a:ext cx="367536" cy="350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768" y="0"/>
              </a:lnTo>
              <a:lnTo>
                <a:pt x="183768" y="350167"/>
              </a:lnTo>
              <a:lnTo>
                <a:pt x="367536" y="350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929696" y="2194392"/>
        <a:ext cx="25382" cy="25382"/>
      </dsp:txXfrm>
    </dsp:sp>
    <dsp:sp modelId="{A2A6CC7A-A1C2-4327-9A81-0EC5930CD692}">
      <dsp:nvSpPr>
        <dsp:cNvPr id="0" name=""/>
        <dsp:cNvSpPr/>
      </dsp:nvSpPr>
      <dsp:spPr>
        <a:xfrm>
          <a:off x="1758619" y="1681832"/>
          <a:ext cx="367536" cy="350167"/>
        </a:xfrm>
        <a:custGeom>
          <a:avLst/>
          <a:gdLst/>
          <a:ahLst/>
          <a:cxnLst/>
          <a:rect l="0" t="0" r="0" b="0"/>
          <a:pathLst>
            <a:path>
              <a:moveTo>
                <a:pt x="0" y="350167"/>
              </a:moveTo>
              <a:lnTo>
                <a:pt x="183768" y="350167"/>
              </a:lnTo>
              <a:lnTo>
                <a:pt x="183768" y="0"/>
              </a:lnTo>
              <a:lnTo>
                <a:pt x="36753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929696" y="1844225"/>
        <a:ext cx="25382" cy="25382"/>
      </dsp:txXfrm>
    </dsp:sp>
    <dsp:sp modelId="{AA36C45A-BBE9-41D1-8575-99A99B609C7A}">
      <dsp:nvSpPr>
        <dsp:cNvPr id="0" name=""/>
        <dsp:cNvSpPr/>
      </dsp:nvSpPr>
      <dsp:spPr>
        <a:xfrm>
          <a:off x="1758619" y="981496"/>
          <a:ext cx="367536" cy="1050503"/>
        </a:xfrm>
        <a:custGeom>
          <a:avLst/>
          <a:gdLst/>
          <a:ahLst/>
          <a:cxnLst/>
          <a:rect l="0" t="0" r="0" b="0"/>
          <a:pathLst>
            <a:path>
              <a:moveTo>
                <a:pt x="0" y="1050503"/>
              </a:moveTo>
              <a:lnTo>
                <a:pt x="183768" y="1050503"/>
              </a:lnTo>
              <a:lnTo>
                <a:pt x="183768" y="0"/>
              </a:lnTo>
              <a:lnTo>
                <a:pt x="36753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914563" y="1478924"/>
        <a:ext cx="55647" cy="55647"/>
      </dsp:txXfrm>
    </dsp:sp>
    <dsp:sp modelId="{0E1D7438-E4CE-42E6-87B8-B47BB1020F08}">
      <dsp:nvSpPr>
        <dsp:cNvPr id="0" name=""/>
        <dsp:cNvSpPr/>
      </dsp:nvSpPr>
      <dsp:spPr>
        <a:xfrm>
          <a:off x="1758619" y="281161"/>
          <a:ext cx="367536" cy="1750838"/>
        </a:xfrm>
        <a:custGeom>
          <a:avLst/>
          <a:gdLst/>
          <a:ahLst/>
          <a:cxnLst/>
          <a:rect l="0" t="0" r="0" b="0"/>
          <a:pathLst>
            <a:path>
              <a:moveTo>
                <a:pt x="0" y="1750838"/>
              </a:moveTo>
              <a:lnTo>
                <a:pt x="183768" y="1750838"/>
              </a:lnTo>
              <a:lnTo>
                <a:pt x="183768" y="0"/>
              </a:lnTo>
              <a:lnTo>
                <a:pt x="36753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1897662" y="1111855"/>
        <a:ext cx="89449" cy="89449"/>
      </dsp:txXfrm>
    </dsp:sp>
    <dsp:sp modelId="{56CAF7C4-248B-427A-BE92-7878C415B805}">
      <dsp:nvSpPr>
        <dsp:cNvPr id="0" name=""/>
        <dsp:cNvSpPr/>
      </dsp:nvSpPr>
      <dsp:spPr>
        <a:xfrm rot="16200000">
          <a:off x="833438" y="1751865"/>
          <a:ext cx="1290091" cy="560268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潜在客户报表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33438" y="1751865"/>
        <a:ext cx="1290091" cy="560268"/>
      </dsp:txXfrm>
    </dsp:sp>
    <dsp:sp modelId="{AE54C124-B147-43BB-9C0A-CD4832D96C28}">
      <dsp:nvSpPr>
        <dsp:cNvPr id="0" name=""/>
        <dsp:cNvSpPr/>
      </dsp:nvSpPr>
      <dsp:spPr>
        <a:xfrm>
          <a:off x="2126155" y="1026"/>
          <a:ext cx="3206403" cy="560268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宋体" pitchFamily="2" charset="-122"/>
              <a:ea typeface="宋体" pitchFamily="2" charset="-122"/>
            </a:rPr>
            <a:t>咨询家庭清单</a:t>
          </a:r>
          <a:endParaRPr lang="zh-CN" altLang="en-US" sz="1400" kern="1200" dirty="0">
            <a:solidFill>
              <a:schemeClr val="tx1"/>
            </a:solidFill>
            <a:latin typeface="宋体" pitchFamily="2" charset="-122"/>
            <a:ea typeface="宋体" pitchFamily="2" charset="-122"/>
          </a:endParaRPr>
        </a:p>
      </dsp:txBody>
      <dsp:txXfrm>
        <a:off x="2126155" y="1026"/>
        <a:ext cx="3206403" cy="560268"/>
      </dsp:txXfrm>
    </dsp:sp>
    <dsp:sp modelId="{D45C234D-B2B9-4819-9F6A-CF7F079E3EB3}">
      <dsp:nvSpPr>
        <dsp:cNvPr id="0" name=""/>
        <dsp:cNvSpPr/>
      </dsp:nvSpPr>
      <dsp:spPr>
        <a:xfrm>
          <a:off x="2126155" y="701362"/>
          <a:ext cx="3228694" cy="560268"/>
        </a:xfrm>
        <a:prstGeom prst="rect">
          <a:avLst/>
        </a:prstGeom>
        <a:solidFill>
          <a:srgbClr val="C1D8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solidFill>
                <a:schemeClr val="tx1"/>
              </a:solidFill>
              <a:latin typeface="宋体" pitchFamily="2" charset="-122"/>
              <a:ea typeface="宋体" pitchFamily="2" charset="-122"/>
            </a:rPr>
            <a:t>体验清单</a:t>
          </a:r>
          <a:endParaRPr lang="zh-CN" altLang="en-US" sz="1400" kern="1200" dirty="0">
            <a:solidFill>
              <a:schemeClr val="tx1"/>
            </a:solidFill>
            <a:latin typeface="宋体" pitchFamily="2" charset="-122"/>
            <a:ea typeface="宋体" pitchFamily="2" charset="-122"/>
          </a:endParaRPr>
        </a:p>
      </dsp:txBody>
      <dsp:txXfrm>
        <a:off x="2126155" y="701362"/>
        <a:ext cx="3228694" cy="560268"/>
      </dsp:txXfrm>
    </dsp:sp>
    <dsp:sp modelId="{B9550CA0-98BE-4C46-9BC9-3966E12AA90F}">
      <dsp:nvSpPr>
        <dsp:cNvPr id="0" name=""/>
        <dsp:cNvSpPr/>
      </dsp:nvSpPr>
      <dsp:spPr>
        <a:xfrm>
          <a:off x="2126155" y="1401698"/>
          <a:ext cx="3197692" cy="560268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未体验且未在将来预约体验孩子清单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126155" y="1401698"/>
        <a:ext cx="3197692" cy="560268"/>
      </dsp:txXfrm>
    </dsp:sp>
    <dsp:sp modelId="{FC90A20F-8698-4E23-8E73-562C13996A63}">
      <dsp:nvSpPr>
        <dsp:cNvPr id="0" name=""/>
        <dsp:cNvSpPr/>
      </dsp:nvSpPr>
      <dsp:spPr>
        <a:xfrm>
          <a:off x="2126155" y="2102033"/>
          <a:ext cx="3228694" cy="560268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体验后未报名孩子清单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126155" y="2102033"/>
        <a:ext cx="3228694" cy="560268"/>
      </dsp:txXfrm>
    </dsp:sp>
    <dsp:sp modelId="{AF3B164F-0353-4D87-8AB9-3E818F570020}">
      <dsp:nvSpPr>
        <dsp:cNvPr id="0" name=""/>
        <dsp:cNvSpPr/>
      </dsp:nvSpPr>
      <dsp:spPr>
        <a:xfrm>
          <a:off x="2126155" y="2802369"/>
          <a:ext cx="3223383" cy="560268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体验未出席孩子清单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126155" y="2802369"/>
        <a:ext cx="3223383" cy="560268"/>
      </dsp:txXfrm>
    </dsp:sp>
    <dsp:sp modelId="{5FD94E1A-9468-4F48-A4EF-6341D8E4DEEE}">
      <dsp:nvSpPr>
        <dsp:cNvPr id="0" name=""/>
        <dsp:cNvSpPr/>
      </dsp:nvSpPr>
      <dsp:spPr>
        <a:xfrm>
          <a:off x="2115955" y="3503731"/>
          <a:ext cx="3228510" cy="560268"/>
        </a:xfrm>
        <a:prstGeom prst="rect">
          <a:avLst/>
        </a:prstGeom>
        <a:solidFill>
          <a:srgbClr val="F35F8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未报名家庭清单</a:t>
          </a:r>
          <a:endParaRPr lang="zh-CN" altLang="en-US" sz="14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115955" y="3503731"/>
        <a:ext cx="3228510" cy="560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3713"/>
          </a:xfrm>
          <a:prstGeom prst="rect">
            <a:avLst/>
          </a:prstGeom>
        </p:spPr>
        <p:txBody>
          <a:bodyPr vert="horz" lIns="92534" tIns="46267" rIns="92534" bIns="4626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2534" tIns="46267" rIns="92534" bIns="46267" rtlCol="0"/>
          <a:lstStyle>
            <a:lvl1pPr algn="r">
              <a:defRPr sz="1200"/>
            </a:lvl1pPr>
          </a:lstStyle>
          <a:p>
            <a:fld id="{A436118C-FAF6-4C82-AE31-32D06C45ED33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8824"/>
            <a:ext cx="2945659" cy="493713"/>
          </a:xfrm>
          <a:prstGeom prst="rect">
            <a:avLst/>
          </a:prstGeom>
        </p:spPr>
        <p:txBody>
          <a:bodyPr vert="horz" lIns="92534" tIns="46267" rIns="92534" bIns="4626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2534" tIns="46267" rIns="92534" bIns="46267" rtlCol="0" anchor="b"/>
          <a:lstStyle>
            <a:lvl1pPr algn="r">
              <a:defRPr sz="1200"/>
            </a:lvl1pPr>
          </a:lstStyle>
          <a:p>
            <a:fld id="{AEEDAEE3-4DFE-4549-94EB-304CE183A6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32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34" tIns="46267" rIns="92534" bIns="4626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34" tIns="46267" rIns="92534" bIns="4626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3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690269"/>
            <a:ext cx="5438140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34" tIns="46267" rIns="92534" bIns="462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8824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34" tIns="46267" rIns="92534" bIns="4626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378824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34" tIns="46267" rIns="92534" bIns="4626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D6DF8EB-96AC-4CA2-8528-AF6BEE605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92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51837" indent="-2891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56672" indent="-23133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19341" indent="-23133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82011" indent="-23133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44680" indent="-23133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3007348" indent="-23133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70017" indent="-23133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932686" indent="-23133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F1C764D-7BFF-4700-B5B3-F134DF27E1FD}" type="slidenum">
              <a:rPr lang="en-US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b="1" smtClean="0"/>
              <a:t>Title Font:</a:t>
            </a:r>
            <a:r>
              <a:rPr lang="en-US" altLang="en-US" smtClean="0"/>
              <a:t> Gotham Rounded Bold</a:t>
            </a:r>
          </a:p>
          <a:p>
            <a:pPr eaLnBrk="1" hangingPunct="1"/>
            <a:r>
              <a:rPr lang="en-US" altLang="en-US" smtClean="0"/>
              <a:t>Size: 32</a:t>
            </a:r>
          </a:p>
          <a:p>
            <a:pPr eaLnBrk="1" hangingPunct="1"/>
            <a:r>
              <a:rPr lang="en-US" altLang="en-US" smtClean="0"/>
              <a:t>RGB Color: R:0 G:0 B:0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863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6DF8EB-96AC-4CA2-8528-AF6BEE605D8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35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6DF8EB-96AC-4CA2-8528-AF6BEE605D8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07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6DF8EB-96AC-4CA2-8528-AF6BEE605D8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85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D7C31-E8EF-4279-B4C4-F8AC3AF7B8B2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67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>
            <a:lvl1pPr algn="l">
              <a:defRPr sz="2800">
                <a:solidFill>
                  <a:srgbClr val="5261AC"/>
                </a:solidFill>
                <a:latin typeface="Gotham Rounded 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1849"/>
                </a:solidFill>
                <a:latin typeface="Gotham Rounded Medium" pitchFamily="50" charset="0"/>
              </a:defRPr>
            </a:lvl1pPr>
            <a:lvl2pPr>
              <a:defRPr>
                <a:solidFill>
                  <a:srgbClr val="ED1849"/>
                </a:solidFill>
                <a:latin typeface="Gotham Rounded Medium" pitchFamily="50" charset="0"/>
              </a:defRPr>
            </a:lvl2pPr>
            <a:lvl3pPr>
              <a:defRPr>
                <a:solidFill>
                  <a:srgbClr val="ED1849"/>
                </a:solidFill>
                <a:latin typeface="Gotham Rounded Medium" pitchFamily="50" charset="0"/>
              </a:defRPr>
            </a:lvl3pPr>
            <a:lvl4pPr>
              <a:defRPr>
                <a:solidFill>
                  <a:srgbClr val="ED1849"/>
                </a:solidFill>
                <a:latin typeface="Gotham Rounded Medium" pitchFamily="50" charset="0"/>
              </a:defRPr>
            </a:lvl4pPr>
            <a:lvl5pPr>
              <a:defRPr>
                <a:solidFill>
                  <a:srgbClr val="ED1849"/>
                </a:solidFill>
                <a:latin typeface="Gotham Rounded Medium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953000"/>
            <a:ext cx="7772400" cy="1470025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 sz="4000" b="0">
                <a:solidFill>
                  <a:schemeClr val="bg1"/>
                </a:solidFill>
                <a:latin typeface="Gotham Rounded 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1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5225"/>
            <a:ext cx="2895600" cy="476250"/>
          </a:xfrm>
          <a:prstGeom prst="rect">
            <a:avLst/>
          </a:prstGeom>
          <a:ln/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fld id="{3EFAE1E3-985C-4174-BC91-7376ED3F1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4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456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Interior Frames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2202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3"/>
          </p:nvPr>
        </p:nvSpPr>
        <p:spPr>
          <a:xfrm>
            <a:off x="454025" y="1593850"/>
            <a:ext cx="8229600" cy="4525963"/>
          </a:xfrm>
        </p:spPr>
        <p:txBody>
          <a:bodyPr/>
          <a:lstStyle/>
          <a:p>
            <a:r>
              <a:rPr lang="en-US"/>
              <a:t>Interior content</a:t>
            </a:r>
          </a:p>
          <a:p>
            <a:r>
              <a:rPr lang="en-US"/>
              <a:t>Interior content</a:t>
            </a:r>
          </a:p>
          <a:p>
            <a:r>
              <a:rPr lang="en-US"/>
              <a:t>Interior content</a:t>
            </a:r>
          </a:p>
          <a:p>
            <a:r>
              <a:rPr lang="en-US"/>
              <a:t>Interior content</a:t>
            </a:r>
          </a:p>
          <a:p>
            <a:r>
              <a:rPr lang="en-US"/>
              <a:t>Interior content</a:t>
            </a:r>
          </a:p>
          <a:p>
            <a:r>
              <a:rPr lang="en-US"/>
              <a:t>Interior content</a:t>
            </a:r>
          </a:p>
          <a:p>
            <a:r>
              <a:rPr lang="en-US"/>
              <a:t>Interior content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D5FFCB-44EA-4FED-B55B-F5BA37EF32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433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533400" y="1219201"/>
            <a:ext cx="8229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pPr marL="342882" indent="-342882" algn="ctr">
              <a:spcBef>
                <a:spcPct val="20000"/>
              </a:spcBef>
            </a:pPr>
            <a:r>
              <a:rPr lang="en-US" sz="15000" b="1" u="sng" dirty="0">
                <a:solidFill>
                  <a:srgbClr val="F89828"/>
                </a:solidFill>
                <a:latin typeface="Strangelove Text" pitchFamily="50" charset="0"/>
              </a:rPr>
              <a:t>Activity</a:t>
            </a:r>
            <a:r>
              <a:rPr lang="en-US" sz="15000" b="1" dirty="0" smtClean="0">
                <a:solidFill>
                  <a:srgbClr val="F89828"/>
                </a:solidFill>
                <a:latin typeface="Strangelove Text" pitchFamily="50" charset="0"/>
              </a:rPr>
              <a:t>:</a:t>
            </a:r>
            <a:endParaRPr lang="en-US" sz="15000" b="1" dirty="0">
              <a:solidFill>
                <a:srgbClr val="F89828"/>
              </a:solidFill>
              <a:latin typeface="Strangelove Text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5800" y="3581400"/>
            <a:ext cx="7772400" cy="16002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967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66800" y="2667000"/>
            <a:ext cx="7315200" cy="213360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5370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9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5261AC"/>
                </a:solidFill>
                <a:latin typeface="Gotham Rounded 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1849"/>
                </a:solidFill>
                <a:latin typeface="Gotham Rounded Medium" pitchFamily="50" charset="0"/>
              </a:defRPr>
            </a:lvl1pPr>
            <a:lvl2pPr>
              <a:defRPr>
                <a:solidFill>
                  <a:srgbClr val="ED1849"/>
                </a:solidFill>
                <a:latin typeface="Gotham Rounded Medium" pitchFamily="50" charset="0"/>
              </a:defRPr>
            </a:lvl2pPr>
            <a:lvl3pPr>
              <a:defRPr>
                <a:solidFill>
                  <a:srgbClr val="ED1849"/>
                </a:solidFill>
                <a:latin typeface="Gotham Rounded Medium" pitchFamily="50" charset="0"/>
              </a:defRPr>
            </a:lvl3pPr>
            <a:lvl4pPr>
              <a:defRPr>
                <a:solidFill>
                  <a:srgbClr val="ED1849"/>
                </a:solidFill>
                <a:latin typeface="Gotham Rounded Medium" pitchFamily="50" charset="0"/>
              </a:defRPr>
            </a:lvl4pPr>
            <a:lvl5pPr>
              <a:defRPr>
                <a:solidFill>
                  <a:srgbClr val="ED1849"/>
                </a:solidFill>
                <a:latin typeface="Gotham Rounded Medium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36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5" r:id="rId4"/>
    <p:sldLayoutId id="2147483722" r:id="rId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261AC"/>
          </a:solidFill>
          <a:latin typeface="Gotham Rounded Bold" pitchFamily="50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1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3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882" indent="-34288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ED1849"/>
          </a:solidFill>
          <a:latin typeface="Gotham Rounded Medium" pitchFamily="50" charset="0"/>
          <a:ea typeface="+mn-ea"/>
          <a:cs typeface="+mn-cs"/>
        </a:defRPr>
      </a:lvl1pPr>
      <a:lvl2pPr marL="742912" indent="-285736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ED1849"/>
          </a:solidFill>
          <a:latin typeface="Gotham Rounded Medium" pitchFamily="50" charset="0"/>
        </a:defRPr>
      </a:lvl2pPr>
      <a:lvl3pPr marL="1142942" indent="-2285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ED1849"/>
          </a:solidFill>
          <a:latin typeface="Gotham Rounded Medium" pitchFamily="50" charset="0"/>
        </a:defRPr>
      </a:lvl3pPr>
      <a:lvl4pPr marL="1600118" indent="-22858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ED1849"/>
          </a:solidFill>
          <a:latin typeface="Gotham Rounded Medium" pitchFamily="50" charset="0"/>
        </a:defRPr>
      </a:lvl4pPr>
      <a:lvl5pPr marL="2057295" indent="-22858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ED1849"/>
          </a:solidFill>
          <a:latin typeface="Gotham Rounded Medium" pitchFamily="50" charset="0"/>
        </a:defRPr>
      </a:lvl5pPr>
      <a:lvl6pPr marL="2514471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648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825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001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3048001"/>
            <a:ext cx="8229600" cy="7620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6172201"/>
            <a:ext cx="2133600" cy="54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" y="0"/>
            <a:ext cx="9136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1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19" r:id="rId3"/>
    <p:sldLayoutId id="2147483720" r:id="rId4"/>
  </p:sldLayoutIdLst>
  <p:timing>
    <p:tnLst>
      <p:par>
        <p:cTn id="1" dur="indefinite" restart="never" nodeType="tmRoot"/>
      </p:par>
    </p:tnLst>
  </p:timing>
  <p:txStyles>
    <p:titleStyle>
      <a:lvl1pPr algn="ctr" defTabSz="91435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353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bg1"/>
          </a:solidFill>
          <a:latin typeface="Gotham Rounded Bold" pitchFamily="50" charset="0"/>
          <a:ea typeface="+mn-ea"/>
          <a:cs typeface="+mn-cs"/>
        </a:defRPr>
      </a:lvl1pPr>
      <a:lvl2pPr marL="742912" indent="-285736" algn="l" defTabSz="91435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0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iming>
    <p:tnLst>
      <p:par>
        <p:cTn id="1" dur="indefinite" restart="never" nodeType="tmRoot"/>
      </p:par>
    </p:tnLst>
  </p:timing>
  <p:txStyles>
    <p:titleStyle>
      <a:lvl1pPr algn="ctr" defTabSz="91435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53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91435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20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4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/>
        </a:defRPr>
      </a:lvl5pPr>
      <a:lvl6pPr marL="308172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16352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24534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32710" algn="ctr" rtl="0" fontAlgn="base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228804" indent="-228804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496671" indent="-189739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marL="769003" indent="-151792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marL="1075934" indent="-151792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marL="1383981" indent="-151792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marL="308172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16352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924534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23271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0817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8172" algn="l" defTabSz="30817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6352" algn="l" defTabSz="30817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24534" algn="l" defTabSz="30817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2710" algn="l" defTabSz="30817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40894" algn="l" defTabSz="30817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49069" algn="l" defTabSz="30817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7249" algn="l" defTabSz="30817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65430" algn="l" defTabSz="30817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762000" y="4495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5" tIns="45718" rIns="91435" bIns="45718"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zh-CN" altLang="en-US" sz="4400" dirty="0" smtClean="0">
                <a:solidFill>
                  <a:schemeClr val="bg1"/>
                </a:solidFill>
                <a:latin typeface="Gotham Rounded Bold" pitchFamily="50" charset="0"/>
              </a:rPr>
              <a:t>新</a:t>
            </a:r>
            <a:r>
              <a:rPr lang="en-US" altLang="zh-CN" sz="4400" dirty="0" smtClean="0">
                <a:solidFill>
                  <a:schemeClr val="bg1"/>
                </a:solidFill>
                <a:latin typeface="Gotham Rounded Bold" pitchFamily="50" charset="0"/>
              </a:rPr>
              <a:t>OASIS</a:t>
            </a:r>
            <a:r>
              <a:rPr lang="zh-CN" altLang="en-US" sz="4400" dirty="0" smtClean="0">
                <a:solidFill>
                  <a:schemeClr val="bg1"/>
                </a:solidFill>
                <a:latin typeface="Gotham Rounded Bold" pitchFamily="50" charset="0"/>
              </a:rPr>
              <a:t>销售管理培训</a:t>
            </a:r>
            <a:endParaRPr lang="en-US" altLang="en-US" sz="4400" dirty="0" smtClean="0">
              <a:solidFill>
                <a:schemeClr val="bg1"/>
              </a:solidFill>
              <a:latin typeface="Gotham Rounded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90600" y="2514600"/>
            <a:ext cx="7315200" cy="2133600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latin typeface="Strangelove Text" pitchFamily="50" charset="0"/>
              </a:rPr>
              <a:t>运营报表</a:t>
            </a:r>
            <a:endParaRPr lang="en-US" sz="3600" dirty="0">
              <a:latin typeface="Strangelove Tex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7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1007063462"/>
              </p:ext>
            </p:extLst>
          </p:nvPr>
        </p:nvGraphicFramePr>
        <p:xfrm>
          <a:off x="533400" y="1447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10" y="1088020"/>
            <a:ext cx="370522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4"/>
          <p:cNvSpPr txBox="1">
            <a:spLocks/>
          </p:cNvSpPr>
          <p:nvPr/>
        </p:nvSpPr>
        <p:spPr bwMode="auto">
          <a:xfrm>
            <a:off x="2286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261AC"/>
                </a:solidFill>
                <a:latin typeface="Gotham Rounded Bold" pitchFamily="50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35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53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7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zh-CN" altLang="en-US" dirty="0" smtClean="0"/>
              <a:t>新</a:t>
            </a:r>
            <a:r>
              <a:rPr lang="en-US" altLang="zh-CN" dirty="0" smtClean="0"/>
              <a:t>OASIS</a:t>
            </a:r>
            <a:r>
              <a:rPr lang="zh-CN" altLang="en-US" dirty="0" smtClean="0"/>
              <a:t>系统销售管理培训</a:t>
            </a:r>
            <a:r>
              <a:rPr lang="en-US" altLang="zh-CN" dirty="0" smtClean="0"/>
              <a:t>_</a:t>
            </a:r>
            <a:r>
              <a:rPr lang="zh-CN" altLang="en-US" dirty="0" smtClean="0"/>
              <a:t>运营报表</a:t>
            </a:r>
            <a:endParaRPr 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70" y="1905000"/>
            <a:ext cx="8341488" cy="3392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4" y="3245594"/>
            <a:ext cx="8339838" cy="231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23" y="2175399"/>
            <a:ext cx="7086600" cy="2321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23" y="4059386"/>
            <a:ext cx="6781800" cy="150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3" y="2077211"/>
            <a:ext cx="7924800" cy="33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7" y="1982633"/>
            <a:ext cx="7936246" cy="1353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434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90600" y="2514600"/>
            <a:ext cx="7315200" cy="2133600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latin typeface="Strangelove Text" pitchFamily="50" charset="0"/>
              </a:rPr>
              <a:t>潜在客户报表</a:t>
            </a:r>
            <a:endParaRPr lang="en-US" sz="3600" dirty="0">
              <a:latin typeface="Strangelove Tex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52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73450284"/>
              </p:ext>
            </p:extLst>
          </p:nvPr>
        </p:nvGraphicFramePr>
        <p:xfrm>
          <a:off x="838200" y="1371600"/>
          <a:ext cx="6553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4"/>
          <p:cNvSpPr txBox="1">
            <a:spLocks/>
          </p:cNvSpPr>
          <p:nvPr/>
        </p:nvSpPr>
        <p:spPr bwMode="auto">
          <a:xfrm>
            <a:off x="2286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261AC"/>
                </a:solidFill>
                <a:latin typeface="Gotham Rounded Bold" pitchFamily="50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35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53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7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zh-CN" altLang="en-US" dirty="0" smtClean="0"/>
              <a:t>新</a:t>
            </a:r>
            <a:r>
              <a:rPr lang="en-US" altLang="zh-CN" dirty="0" smtClean="0"/>
              <a:t>OASIS</a:t>
            </a:r>
            <a:r>
              <a:rPr lang="zh-CN" altLang="en-US" dirty="0" smtClean="0"/>
              <a:t>系统销售管理培训</a:t>
            </a:r>
            <a:r>
              <a:rPr lang="en-US" altLang="zh-CN" dirty="0" smtClean="0"/>
              <a:t>_</a:t>
            </a:r>
            <a:r>
              <a:rPr lang="zh-CN" altLang="en-US" dirty="0" smtClean="0"/>
              <a:t>潜在客户报表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990600"/>
            <a:ext cx="6907213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013749"/>
            <a:ext cx="6973887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30547"/>
            <a:ext cx="8372133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5" y="1690821"/>
            <a:ext cx="8535995" cy="3044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0" y="990600"/>
            <a:ext cx="8529555" cy="268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67" y="1013749"/>
            <a:ext cx="8643940" cy="192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5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90600" y="2514600"/>
            <a:ext cx="7315200" cy="2133600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Strangelove Text" pitchFamily="50" charset="0"/>
              </a:rPr>
              <a:t>会员</a:t>
            </a:r>
            <a:r>
              <a:rPr lang="zh-CN" altLang="en-US" sz="3600" dirty="0" smtClean="0">
                <a:latin typeface="Strangelove Text" pitchFamily="50" charset="0"/>
              </a:rPr>
              <a:t>报表</a:t>
            </a:r>
            <a:endParaRPr lang="en-US" sz="3600" dirty="0">
              <a:latin typeface="Strangelove Tex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0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7" y="1524000"/>
            <a:ext cx="8077201" cy="266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 bwMode="auto">
          <a:xfrm>
            <a:off x="2286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261AC"/>
                </a:solidFill>
                <a:latin typeface="Gotham Rounded Bold" pitchFamily="50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353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53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70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zh-CN" altLang="en-US" dirty="0" smtClean="0"/>
              <a:t>新</a:t>
            </a:r>
            <a:r>
              <a:rPr lang="en-US" altLang="zh-CN" dirty="0" smtClean="0"/>
              <a:t>OASIS</a:t>
            </a:r>
            <a:r>
              <a:rPr lang="zh-CN" altLang="en-US" dirty="0" smtClean="0"/>
              <a:t>系统销售管理培训</a:t>
            </a:r>
            <a:r>
              <a:rPr lang="en-US" altLang="zh-CN" dirty="0" smtClean="0"/>
              <a:t>_</a:t>
            </a:r>
            <a:r>
              <a:rPr lang="zh-CN" altLang="en-US" dirty="0"/>
              <a:t>会员</a:t>
            </a:r>
            <a:r>
              <a:rPr lang="zh-CN" altLang="en-US" dirty="0" smtClean="0"/>
              <a:t>报表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8" y="1524000"/>
            <a:ext cx="8602041" cy="412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48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/>
              <a:t>OASIS</a:t>
            </a:r>
            <a:r>
              <a:rPr lang="zh-CN" altLang="en-US" dirty="0" smtClean="0"/>
              <a:t>销售管理培训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中心管理报表：</a:t>
            </a:r>
            <a:endParaRPr lang="en-US" altLang="zh-CN" sz="20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运营报表</a:t>
            </a:r>
            <a:endParaRPr lang="en-US" altLang="zh-CN" sz="14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关键业务指标</a:t>
            </a:r>
            <a:endParaRPr lang="en-US" altLang="zh-CN" sz="1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市场渠道效果快照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中心课程合同详情报表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中心账户清单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销售收入报表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老师销售工作量报表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老师上课工作量报表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生日报表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潜在客户报表</a:t>
            </a:r>
            <a:endParaRPr lang="en-US" altLang="zh-CN" sz="1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咨询家庭清单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体验清单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未体验且未在将来预约体验孩子清单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体验后未报名孩子清单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体验未出席孩子清单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未报名家庭清单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会员</a:t>
            </a:r>
            <a:r>
              <a:rPr lang="zh-CN" altLang="en-US" sz="1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报表</a:t>
            </a:r>
            <a:endParaRPr lang="en-US" altLang="zh-CN" sz="14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有效会员家庭报表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历史会员家庭报表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未排课有效会员报表</a:t>
            </a:r>
            <a:endParaRPr lang="en-US" altLang="zh-CN" sz="1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5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tutoringmontana.com/wp-content/uploads/2010/09/report_card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72726"/>
            <a:ext cx="47625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1790700" y="1437620"/>
            <a:ext cx="5638800" cy="4343399"/>
            <a:chOff x="5105400" y="2514600"/>
            <a:chExt cx="4433816" cy="3068576"/>
          </a:xfrm>
        </p:grpSpPr>
        <p:sp>
          <p:nvSpPr>
            <p:cNvPr id="8" name="Explosion 1 8"/>
            <p:cNvSpPr/>
            <p:nvPr/>
          </p:nvSpPr>
          <p:spPr bwMode="auto">
            <a:xfrm>
              <a:off x="5105400" y="2514600"/>
              <a:ext cx="4433816" cy="3068576"/>
            </a:xfrm>
            <a:prstGeom prst="irregularSeal1">
              <a:avLst/>
            </a:prstGeom>
            <a:gradFill flip="none" rotWithShape="1">
              <a:gsLst>
                <a:gs pos="0">
                  <a:srgbClr val="4D90CD">
                    <a:tint val="66000"/>
                    <a:satMod val="160000"/>
                  </a:srgbClr>
                </a:gs>
                <a:gs pos="50000">
                  <a:srgbClr val="4D90CD">
                    <a:tint val="44500"/>
                    <a:satMod val="160000"/>
                  </a:srgbClr>
                </a:gs>
                <a:gs pos="100000">
                  <a:srgbClr val="4D90CD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lIns="0" rIns="0" anchor="ctr" anchorCtr="1"/>
            <a:lstStyle/>
            <a:p>
              <a:pPr algn="ctr">
                <a:defRPr/>
              </a:pPr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rgbClr val="00A94F"/>
                  </a:solidFill>
                  <a:latin typeface="Gotham Rounded Medium" pitchFamily="50" charset="0"/>
                </a:rPr>
                <a:t> </a:t>
              </a:r>
            </a:p>
          </p:txBody>
        </p:sp>
        <p:sp>
          <p:nvSpPr>
            <p:cNvPr id="9" name="Rectangle 10"/>
            <p:cNvSpPr/>
            <p:nvPr/>
          </p:nvSpPr>
          <p:spPr>
            <a:xfrm>
              <a:off x="5988808" y="3756500"/>
              <a:ext cx="2667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2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Gotham Rounded Medium" pitchFamily="50" charset="0"/>
                </a:rPr>
                <a:t>周一</a:t>
              </a:r>
              <a:r>
                <a:rPr lang="en-US" altLang="zh-CN" sz="32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Gotham Rounded Medium" pitchFamily="50" charset="0"/>
                </a:rPr>
                <a:t>~</a:t>
              </a:r>
              <a:r>
                <a:rPr lang="zh-CN" altLang="en-US" sz="32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Gotham Rounded Medium" pitchFamily="50" charset="0"/>
                </a:rPr>
                <a:t>周五</a:t>
              </a:r>
              <a:endParaRPr lang="en-US" sz="3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otham Rounded Medium" pitchFamily="50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371600" y="914400"/>
            <a:ext cx="6477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 所有</a:t>
            </a:r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中心</a:t>
            </a:r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都需要执行例子管理！</a:t>
            </a:r>
            <a:endParaRPr lang="en-US" altLang="zh-CN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/>
              <a:t>OASIS</a:t>
            </a:r>
            <a:r>
              <a:rPr lang="zh-CN" altLang="en-US" dirty="0" smtClean="0"/>
              <a:t>销售管理培训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1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5800" y="3124200"/>
            <a:ext cx="7315200" cy="21336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Thank You!</a:t>
            </a:r>
            <a:endParaRPr 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47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2819400"/>
            <a:ext cx="7315200" cy="1219200"/>
          </a:xfrm>
        </p:spPr>
        <p:txBody>
          <a:bodyPr>
            <a:no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CN" altLang="en-US" sz="2800" dirty="0" smtClean="0">
                <a:latin typeface="Strangelove Text" pitchFamily="50" charset="0"/>
              </a:rPr>
              <a:t>日常操作报表</a:t>
            </a:r>
            <a:endParaRPr lang="en-US" altLang="zh-CN" sz="2800" dirty="0" smtClean="0">
              <a:latin typeface="Strangelove Text" pitchFamily="50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CN" altLang="en-US" sz="2800" dirty="0">
                <a:latin typeface="Strangelove Text" pitchFamily="50" charset="0"/>
              </a:rPr>
              <a:t>中心</a:t>
            </a:r>
            <a:r>
              <a:rPr lang="zh-CN" altLang="en-US" sz="2800" dirty="0" smtClean="0">
                <a:latin typeface="Strangelove Text" pitchFamily="50" charset="0"/>
              </a:rPr>
              <a:t>管理报表</a:t>
            </a:r>
            <a:endParaRPr lang="en-US" sz="2800" dirty="0">
              <a:latin typeface="Strangelove Text" pitchFamily="5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4600" y="1752600"/>
            <a:ext cx="434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buFontTx/>
              <a:buNone/>
            </a:pPr>
            <a:r>
              <a:rPr lang="zh-CN" altLang="en-US" sz="3200" dirty="0">
                <a:solidFill>
                  <a:schemeClr val="bg1"/>
                </a:solidFill>
                <a:latin typeface="Gotham Rounded Bold" pitchFamily="50" charset="0"/>
              </a:rPr>
              <a:t>新</a:t>
            </a:r>
            <a:r>
              <a:rPr lang="en-US" altLang="zh-CN" sz="3200" dirty="0">
                <a:solidFill>
                  <a:schemeClr val="bg1"/>
                </a:solidFill>
                <a:latin typeface="Gotham Rounded Bold" pitchFamily="50" charset="0"/>
              </a:rPr>
              <a:t>OASIS</a:t>
            </a:r>
            <a:r>
              <a:rPr lang="zh-CN" altLang="en-US" sz="3200" dirty="0">
                <a:solidFill>
                  <a:schemeClr val="bg1"/>
                </a:solidFill>
                <a:latin typeface="Gotham Rounded Bold" pitchFamily="50" charset="0"/>
              </a:rPr>
              <a:t>销售管理培训</a:t>
            </a:r>
            <a:endParaRPr lang="en-US" altLang="en-US" sz="3200" dirty="0">
              <a:solidFill>
                <a:schemeClr val="bg1"/>
              </a:solidFill>
              <a:latin typeface="Gotham Rounded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1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</a:t>
            </a:r>
            <a:r>
              <a:rPr lang="en-US" dirty="0" smtClean="0"/>
              <a:t>OASIS</a:t>
            </a:r>
            <a:r>
              <a:rPr lang="zh-CN" altLang="en-US" dirty="0" smtClean="0"/>
              <a:t>销售管理培训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9916" y="9906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中心日常操作</a:t>
            </a:r>
            <a:endParaRPr lang="en-US" altLang="zh-CN" sz="20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中心管理报表</a:t>
            </a:r>
            <a:endParaRPr lang="en-US" altLang="zh-CN" sz="20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17539"/>
            <a:ext cx="7538962" cy="404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90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90600" y="2362200"/>
            <a:ext cx="7315200" cy="2133600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latin typeface="Strangelove Text" pitchFamily="50" charset="0"/>
              </a:rPr>
              <a:t>日常操作</a:t>
            </a:r>
            <a:r>
              <a:rPr lang="zh-CN" altLang="en-US" sz="3600" dirty="0">
                <a:latin typeface="Strangelove Text" pitchFamily="50" charset="0"/>
              </a:rPr>
              <a:t>报表</a:t>
            </a:r>
            <a:endParaRPr lang="en-US" sz="3600" dirty="0">
              <a:latin typeface="Strangelove Tex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/>
              <a:t>OASIS</a:t>
            </a:r>
            <a:r>
              <a:rPr lang="zh-CN" altLang="en-US" dirty="0" smtClean="0"/>
              <a:t>销售管理培训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中心日常操作</a:t>
            </a:r>
            <a:endParaRPr lang="en-US" altLang="zh-CN" sz="20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每日电话报表</a:t>
            </a:r>
            <a:endParaRPr lang="en-US" altLang="zh-CN" sz="20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课程考勤表</a:t>
            </a:r>
            <a:endParaRPr lang="en-US" altLang="zh-CN" sz="20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7826573" cy="318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44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/>
              <a:t>OASIS</a:t>
            </a:r>
            <a:r>
              <a:rPr lang="zh-CN" altLang="en-US" dirty="0" smtClean="0"/>
              <a:t>销售管理培训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中心日常操作</a:t>
            </a:r>
            <a:endParaRPr lang="en-US" altLang="zh-CN" sz="20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	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每日电话报表</a:t>
            </a:r>
            <a:endParaRPr lang="en-US" altLang="zh-CN" sz="20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02880"/>
            <a:ext cx="327660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5598438"/>
            <a:ext cx="3048000" cy="37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直接箭头连接符 11"/>
          <p:cNvCxnSpPr/>
          <p:nvPr/>
        </p:nvCxnSpPr>
        <p:spPr>
          <a:xfrm flipH="1">
            <a:off x="6134100" y="1676400"/>
            <a:ext cx="1371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6186668" y="2057400"/>
            <a:ext cx="1371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6186668" y="2438400"/>
            <a:ext cx="1371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186668" y="2819400"/>
            <a:ext cx="1371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186668" y="3471048"/>
            <a:ext cx="1371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6093106" y="5807386"/>
            <a:ext cx="1371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6201136" y="3124200"/>
            <a:ext cx="1371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/>
              <a:t>OASIS</a:t>
            </a:r>
            <a:r>
              <a:rPr lang="zh-CN" altLang="en-US" dirty="0" smtClean="0"/>
              <a:t>销售管理培训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中心日常操作</a:t>
            </a:r>
            <a:endParaRPr lang="en-US" altLang="zh-CN" sz="20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	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课程考勤表</a:t>
            </a:r>
            <a:r>
              <a:rPr lang="en-US" altLang="zh-CN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endParaRPr lang="en-US" altLang="zh-CN" sz="20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8416636" cy="3192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933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90600" y="2362200"/>
            <a:ext cx="7315200" cy="2133600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latin typeface="Strangelove Text" pitchFamily="50" charset="0"/>
              </a:rPr>
              <a:t>中心管理报表</a:t>
            </a:r>
            <a:endParaRPr lang="en-US" sz="3600" dirty="0">
              <a:latin typeface="Strangelove Tex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中心管理报表：</a:t>
            </a:r>
            <a:endParaRPr lang="en-US" altLang="zh-CN" sz="20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运营报表</a:t>
            </a:r>
            <a:endParaRPr lang="en-US" altLang="zh-CN" sz="14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关键业务指标</a:t>
            </a:r>
            <a:endParaRPr lang="en-US" altLang="zh-CN" sz="1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市场渠道效果快照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中心课程合同详情报表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中心账户清单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销售收入报表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老师销售工作量报表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老师上课工作量报表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生日报表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潜在客户报表</a:t>
            </a:r>
            <a:endParaRPr lang="en-US" altLang="zh-CN" sz="1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咨询家庭清单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体验清单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未体验且未在将来预约体验孩子清单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体验后未报名孩子清单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体验未出席孩子清单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未报名家庭清单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会员</a:t>
            </a:r>
            <a:r>
              <a:rPr lang="zh-CN" altLang="en-US" sz="1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报表</a:t>
            </a:r>
            <a:endParaRPr lang="en-US" altLang="zh-CN" sz="14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有效会员家庭报表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历史会员家庭报表</a:t>
            </a:r>
            <a:endParaRPr lang="en-US" altLang="zh-CN" sz="1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未排课有效会员报表</a:t>
            </a:r>
            <a:endParaRPr lang="en-US" altLang="zh-CN" sz="1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/>
              <a:t>OASIS</a:t>
            </a:r>
            <a:r>
              <a:rPr lang="zh-CN" altLang="en-US" dirty="0" smtClean="0"/>
              <a:t>销售管理培训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0559"/>
            <a:ext cx="78120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2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9_gree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3000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3000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27375</TotalTime>
  <Words>371</Words>
  <Application>Microsoft Office PowerPoint</Application>
  <PresentationFormat>全屏显示(4:3)</PresentationFormat>
  <Paragraphs>101</Paragraphs>
  <Slides>18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Default Design</vt:lpstr>
      <vt:lpstr>2_Custom Design</vt:lpstr>
      <vt:lpstr>Custom Design</vt:lpstr>
      <vt:lpstr>9_green</vt:lpstr>
      <vt:lpstr>PowerPoint 演示文稿</vt:lpstr>
      <vt:lpstr>PowerPoint 演示文稿</vt:lpstr>
      <vt:lpstr>新OASIS销售管理培训</vt:lpstr>
      <vt:lpstr>PowerPoint 演示文稿</vt:lpstr>
      <vt:lpstr>OASIS销售管理培训</vt:lpstr>
      <vt:lpstr>OASIS销售管理培训</vt:lpstr>
      <vt:lpstr>OASIS销售管理培训</vt:lpstr>
      <vt:lpstr>PowerPoint 演示文稿</vt:lpstr>
      <vt:lpstr>OASIS销售管理培训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OASIS销售管理培训</vt:lpstr>
      <vt:lpstr>OASIS销售管理培训</vt:lpstr>
      <vt:lpstr>PowerPoint 演示文稿</vt:lpstr>
    </vt:vector>
  </TitlesOfParts>
  <Company>TLGI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jpapa</dc:creator>
  <cp:lastModifiedBy>dell</cp:lastModifiedBy>
  <cp:revision>597</cp:revision>
  <cp:lastPrinted>2014-04-14T17:23:05Z</cp:lastPrinted>
  <dcterms:created xsi:type="dcterms:W3CDTF">2011-03-22T23:25:35Z</dcterms:created>
  <dcterms:modified xsi:type="dcterms:W3CDTF">2016-03-20T14:42:48Z</dcterms:modified>
</cp:coreProperties>
</file>